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9"/>
  </p:notesMasterIdLst>
  <p:sldIdLst>
    <p:sldId id="273" r:id="rId2"/>
    <p:sldId id="280" r:id="rId3"/>
    <p:sldId id="277" r:id="rId4"/>
    <p:sldId id="284" r:id="rId5"/>
    <p:sldId id="276" r:id="rId6"/>
    <p:sldId id="285" r:id="rId7"/>
    <p:sldId id="259" r:id="rId8"/>
  </p:sldIdLst>
  <p:sldSz cx="18288000" cy="10287000"/>
  <p:notesSz cx="6858000" cy="8891588"/>
  <p:embeddedFontLst>
    <p:embeddedFont>
      <p:font typeface="Algerian" panose="04020705040A02060702" pitchFamily="82" charset="0"/>
      <p:regular r:id="rId10"/>
    </p:embeddedFont>
    <p:embeddedFont>
      <p:font typeface="Arial Rounded MT Bold" panose="020F0704030504030204" pitchFamily="34" charset="0"/>
      <p:regular r:id="rId11"/>
    </p:embeddedFont>
    <p:embeddedFont>
      <p:font typeface="Breathe Press" panose="020B0604020202020204" charset="0"/>
      <p:regular r:id="rId12"/>
    </p:embeddedFont>
    <p:embeddedFont>
      <p:font typeface="Calibri" panose="020F0502020204030204" pitchFamily="34" charset="0"/>
      <p:regular r:id="rId13"/>
      <p:bold r:id="rId14"/>
      <p:italic r:id="rId15"/>
      <p:boldItalic r:id="rId16"/>
    </p:embeddedFont>
    <p:embeddedFont>
      <p:font typeface="Century Schoolbook" panose="02040604050505020304" pitchFamily="18" charset="0"/>
      <p:regular r:id="rId17"/>
      <p:bold r:id="rId18"/>
      <p:italic r:id="rId19"/>
      <p:boldItalic r:id="rId20"/>
    </p:embeddedFont>
    <p:embeddedFont>
      <p:font typeface="Franklin Gothic Book" panose="020B0503020102020204" pitchFamily="34" charset="0"/>
      <p:regular r:id="rId21"/>
      <p:italic r:id="rId22"/>
    </p:embeddedFont>
    <p:embeddedFont>
      <p:font typeface="Garamond" panose="02020404030301010803" pitchFamily="18" charset="0"/>
      <p:regular r:id="rId23"/>
      <p:bold r:id="rId24"/>
      <p:italic r:id="rId25"/>
    </p:embeddedFont>
    <p:embeddedFont>
      <p:font typeface="Segoe Script" panose="030B0504020000000003" pitchFamily="66" charset="0"/>
      <p:regular r:id="rId26"/>
      <p:bold r:id="rId27"/>
    </p:embeddedFont>
    <p:embeddedFont>
      <p:font typeface="Tw Cen MT Condensed" panose="020B0606020104020203" pitchFamily="34" charset="0"/>
      <p:regular r:id="rId28"/>
      <p:bold r:id="rId29"/>
    </p:embeddedFont>
  </p:embeddedFontLst>
  <p:custShowLst>
    <p:custShow name="Custom Show 1" id="0">
      <p:sldLst>
        <p:sld r:id="rId8"/>
      </p:sldLst>
    </p:custShow>
  </p:custShow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7E21"/>
    <a:srgbClr val="FAB301"/>
    <a:srgbClr val="C00000"/>
    <a:srgbClr val="00602B"/>
    <a:srgbClr val="E9B32A"/>
    <a:srgbClr val="A37501"/>
    <a:srgbClr val="7A0000"/>
    <a:srgbClr val="800000"/>
    <a:srgbClr val="017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DFC2D-8E2F-4D2C-B831-A34A565E23E3}" v="17" dt="2023-02-06T09:36:35.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213" autoAdjust="0"/>
  </p:normalViewPr>
  <p:slideViewPr>
    <p:cSldViewPr snapToGrid="0">
      <p:cViewPr varScale="1">
        <p:scale>
          <a:sx n="55" d="100"/>
          <a:sy n="55" d="100"/>
        </p:scale>
        <p:origin x="643"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040DFC2D-8E2F-4D2C-B831-A34A565E23E3}"/>
    <pc:docChg chg="undo custSel addSld delSld modSld">
      <pc:chgData name="Shailee Upadhayay" userId="556280587117f9d7" providerId="LiveId" clId="{040DFC2D-8E2F-4D2C-B831-A34A565E23E3}" dt="2023-02-06T09:37:17.815" v="155"/>
      <pc:docMkLst>
        <pc:docMk/>
      </pc:docMkLst>
      <pc:sldChg chg="delSp modSp mod delAnim modAnim">
        <pc:chgData name="Shailee Upadhayay" userId="556280587117f9d7" providerId="LiveId" clId="{040DFC2D-8E2F-4D2C-B831-A34A565E23E3}" dt="2023-02-06T09:36:41.294" v="149"/>
        <pc:sldMkLst>
          <pc:docMk/>
          <pc:sldMk cId="2071782791" sldId="259"/>
        </pc:sldMkLst>
        <pc:spChg chg="mod">
          <ac:chgData name="Shailee Upadhayay" userId="556280587117f9d7" providerId="LiveId" clId="{040DFC2D-8E2F-4D2C-B831-A34A565E23E3}" dt="2023-02-06T09:35:45.299" v="140" actId="20577"/>
          <ac:spMkLst>
            <pc:docMk/>
            <pc:sldMk cId="2071782791" sldId="259"/>
            <ac:spMk id="5" creationId="{555D763F-3041-4FF3-8E74-1BA2E26FBECC}"/>
          </ac:spMkLst>
        </pc:spChg>
        <pc:spChg chg="del mod">
          <ac:chgData name="Shailee Upadhayay" userId="556280587117f9d7" providerId="LiveId" clId="{040DFC2D-8E2F-4D2C-B831-A34A565E23E3}" dt="2023-02-06T09:36:41.294" v="147"/>
          <ac:spMkLst>
            <pc:docMk/>
            <pc:sldMk cId="2071782791" sldId="259"/>
            <ac:spMk id="20" creationId="{D8FAB8BA-49BB-4A82-B49C-6666E563C3B9}"/>
          </ac:spMkLst>
        </pc:spChg>
        <pc:spChg chg="del mod">
          <ac:chgData name="Shailee Upadhayay" userId="556280587117f9d7" providerId="LiveId" clId="{040DFC2D-8E2F-4D2C-B831-A34A565E23E3}" dt="2023-02-06T09:36:41.294" v="149"/>
          <ac:spMkLst>
            <pc:docMk/>
            <pc:sldMk cId="2071782791" sldId="259"/>
            <ac:spMk id="25" creationId="{B7489B9B-F9CF-41C3-8EB0-60523014D496}"/>
          </ac:spMkLst>
        </pc:spChg>
      </pc:sldChg>
      <pc:sldChg chg="del">
        <pc:chgData name="Shailee Upadhayay" userId="556280587117f9d7" providerId="LiveId" clId="{040DFC2D-8E2F-4D2C-B831-A34A565E23E3}" dt="2023-02-06T09:37:02.045" v="152" actId="2696"/>
        <pc:sldMkLst>
          <pc:docMk/>
          <pc:sldMk cId="55554351" sldId="271"/>
        </pc:sldMkLst>
      </pc:sldChg>
      <pc:sldChg chg="delSp modSp mod">
        <pc:chgData name="Shailee Upadhayay" userId="556280587117f9d7" providerId="LiveId" clId="{040DFC2D-8E2F-4D2C-B831-A34A565E23E3}" dt="2023-02-06T09:10:24.604" v="90" actId="207"/>
        <pc:sldMkLst>
          <pc:docMk/>
          <pc:sldMk cId="1614590075" sldId="276"/>
        </pc:sldMkLst>
        <pc:spChg chg="mod">
          <ac:chgData name="Shailee Upadhayay" userId="556280587117f9d7" providerId="LiveId" clId="{040DFC2D-8E2F-4D2C-B831-A34A565E23E3}" dt="2023-02-06T09:03:13.050" v="52" actId="207"/>
          <ac:spMkLst>
            <pc:docMk/>
            <pc:sldMk cId="1614590075" sldId="276"/>
            <ac:spMk id="3" creationId="{4EE0E5E4-FE33-4A64-BABE-BBB5FF909541}"/>
          </ac:spMkLst>
        </pc:spChg>
        <pc:spChg chg="del">
          <ac:chgData name="Shailee Upadhayay" userId="556280587117f9d7" providerId="LiveId" clId="{040DFC2D-8E2F-4D2C-B831-A34A565E23E3}" dt="2023-02-06T09:06:14.556" v="65" actId="478"/>
          <ac:spMkLst>
            <pc:docMk/>
            <pc:sldMk cId="1614590075" sldId="276"/>
            <ac:spMk id="9" creationId="{A12582A1-CA0A-4423-95C3-CADB2DA729FA}"/>
          </ac:spMkLst>
        </pc:spChg>
        <pc:spChg chg="mod">
          <ac:chgData name="Shailee Upadhayay" userId="556280587117f9d7" providerId="LiveId" clId="{040DFC2D-8E2F-4D2C-B831-A34A565E23E3}" dt="2023-02-06T09:01:41.585" v="49" actId="207"/>
          <ac:spMkLst>
            <pc:docMk/>
            <pc:sldMk cId="1614590075" sldId="276"/>
            <ac:spMk id="12" creationId="{DA95F05E-B6DE-46DA-B1FD-972EDFCF4882}"/>
          </ac:spMkLst>
        </pc:spChg>
        <pc:spChg chg="mod">
          <ac:chgData name="Shailee Upadhayay" userId="556280587117f9d7" providerId="LiveId" clId="{040DFC2D-8E2F-4D2C-B831-A34A565E23E3}" dt="2023-02-06T09:04:34.025" v="58" actId="207"/>
          <ac:spMkLst>
            <pc:docMk/>
            <pc:sldMk cId="1614590075" sldId="276"/>
            <ac:spMk id="13" creationId="{3C3819E5-A4A1-4520-B700-776CC4BF23BC}"/>
          </ac:spMkLst>
        </pc:spChg>
        <pc:spChg chg="mod">
          <ac:chgData name="Shailee Upadhayay" userId="556280587117f9d7" providerId="LiveId" clId="{040DFC2D-8E2F-4D2C-B831-A34A565E23E3}" dt="2023-02-06T09:08:40.399" v="88" actId="14100"/>
          <ac:spMkLst>
            <pc:docMk/>
            <pc:sldMk cId="1614590075" sldId="276"/>
            <ac:spMk id="14" creationId="{F4ABFEBB-861F-4F51-8A7C-28D366FB8E1D}"/>
          </ac:spMkLst>
        </pc:spChg>
        <pc:spChg chg="mod">
          <ac:chgData name="Shailee Upadhayay" userId="556280587117f9d7" providerId="LiveId" clId="{040DFC2D-8E2F-4D2C-B831-A34A565E23E3}" dt="2023-02-06T09:05:48.180" v="64" actId="255"/>
          <ac:spMkLst>
            <pc:docMk/>
            <pc:sldMk cId="1614590075" sldId="276"/>
            <ac:spMk id="16" creationId="{1BB186DA-48D9-4BAA-BE90-478BF1A67A77}"/>
          </ac:spMkLst>
        </pc:spChg>
        <pc:spChg chg="mod">
          <ac:chgData name="Shailee Upadhayay" userId="556280587117f9d7" providerId="LiveId" clId="{040DFC2D-8E2F-4D2C-B831-A34A565E23E3}" dt="2023-02-06T09:10:24.604" v="90" actId="207"/>
          <ac:spMkLst>
            <pc:docMk/>
            <pc:sldMk cId="1614590075" sldId="276"/>
            <ac:spMk id="18" creationId="{9E27BDDF-8D6F-47A3-A430-CEC720E8D99F}"/>
          </ac:spMkLst>
        </pc:spChg>
        <pc:spChg chg="mod">
          <ac:chgData name="Shailee Upadhayay" userId="556280587117f9d7" providerId="LiveId" clId="{040DFC2D-8E2F-4D2C-B831-A34A565E23E3}" dt="2023-02-06T09:04:36.267" v="59" actId="1076"/>
          <ac:spMkLst>
            <pc:docMk/>
            <pc:sldMk cId="1614590075" sldId="276"/>
            <ac:spMk id="28" creationId="{29EF7953-A5A0-425A-BC75-67635D87D8DF}"/>
          </ac:spMkLst>
        </pc:spChg>
        <pc:spChg chg="mod">
          <ac:chgData name="Shailee Upadhayay" userId="556280587117f9d7" providerId="LiveId" clId="{040DFC2D-8E2F-4D2C-B831-A34A565E23E3}" dt="2023-02-06T09:06:28.748" v="68" actId="6549"/>
          <ac:spMkLst>
            <pc:docMk/>
            <pc:sldMk cId="1614590075" sldId="276"/>
            <ac:spMk id="39" creationId="{33B6AF83-1125-4B5D-92FB-3C8B973E5FEB}"/>
          </ac:spMkLst>
        </pc:spChg>
        <pc:spChg chg="del mod">
          <ac:chgData name="Shailee Upadhayay" userId="556280587117f9d7" providerId="LiveId" clId="{040DFC2D-8E2F-4D2C-B831-A34A565E23E3}" dt="2023-02-06T09:08:04.268" v="87"/>
          <ac:spMkLst>
            <pc:docMk/>
            <pc:sldMk cId="1614590075" sldId="276"/>
            <ac:spMk id="41" creationId="{072CFACD-671E-4E9D-B48D-BD7FB503FBB7}"/>
          </ac:spMkLst>
        </pc:spChg>
      </pc:sldChg>
      <pc:sldChg chg="delSp modSp mod">
        <pc:chgData name="Shailee Upadhayay" userId="556280587117f9d7" providerId="LiveId" clId="{040DFC2D-8E2F-4D2C-B831-A34A565E23E3}" dt="2023-02-06T09:37:17.815" v="155"/>
        <pc:sldMkLst>
          <pc:docMk/>
          <pc:sldMk cId="1800718783" sldId="277"/>
        </pc:sldMkLst>
        <pc:spChg chg="del mod">
          <ac:chgData name="Shailee Upadhayay" userId="556280587117f9d7" providerId="LiveId" clId="{040DFC2D-8E2F-4D2C-B831-A34A565E23E3}" dt="2023-02-06T09:37:17.815" v="155"/>
          <ac:spMkLst>
            <pc:docMk/>
            <pc:sldMk cId="1800718783" sldId="277"/>
            <ac:spMk id="4" creationId="{037A92B1-0991-4E48-9D1B-017F308AE42D}"/>
          </ac:spMkLst>
        </pc:spChg>
      </pc:sldChg>
      <pc:sldChg chg="del">
        <pc:chgData name="Shailee Upadhayay" userId="556280587117f9d7" providerId="LiveId" clId="{040DFC2D-8E2F-4D2C-B831-A34A565E23E3}" dt="2023-02-06T09:36:51.899" v="151" actId="2696"/>
        <pc:sldMkLst>
          <pc:docMk/>
          <pc:sldMk cId="119762590" sldId="281"/>
        </pc:sldMkLst>
      </pc:sldChg>
      <pc:sldChg chg="del">
        <pc:chgData name="Shailee Upadhayay" userId="556280587117f9d7" providerId="LiveId" clId="{040DFC2D-8E2F-4D2C-B831-A34A565E23E3}" dt="2023-02-06T09:36:46.792" v="150" actId="2696"/>
        <pc:sldMkLst>
          <pc:docMk/>
          <pc:sldMk cId="2922414315" sldId="282"/>
        </pc:sldMkLst>
      </pc:sldChg>
      <pc:sldChg chg="del">
        <pc:chgData name="Shailee Upadhayay" userId="556280587117f9d7" providerId="LiveId" clId="{040DFC2D-8E2F-4D2C-B831-A34A565E23E3}" dt="2023-02-06T08:30:43.413" v="1" actId="2696"/>
        <pc:sldMkLst>
          <pc:docMk/>
          <pc:sldMk cId="1541014374" sldId="283"/>
        </pc:sldMkLst>
      </pc:sldChg>
      <pc:sldChg chg="modSp add mod modAnim">
        <pc:chgData name="Shailee Upadhayay" userId="556280587117f9d7" providerId="LiveId" clId="{040DFC2D-8E2F-4D2C-B831-A34A565E23E3}" dt="2023-02-06T08:32:40.595" v="40" actId="1035"/>
        <pc:sldMkLst>
          <pc:docMk/>
          <pc:sldMk cId="1047094746" sldId="284"/>
        </pc:sldMkLst>
        <pc:spChg chg="mod">
          <ac:chgData name="Shailee Upadhayay" userId="556280587117f9d7" providerId="LiveId" clId="{040DFC2D-8E2F-4D2C-B831-A34A565E23E3}" dt="2023-02-06T08:31:50.058" v="16" actId="1036"/>
          <ac:spMkLst>
            <pc:docMk/>
            <pc:sldMk cId="1047094746" sldId="284"/>
            <ac:spMk id="54" creationId="{4908713C-259D-4839-80BC-52F5CA9C0B1C}"/>
          </ac:spMkLst>
        </pc:spChg>
        <pc:spChg chg="mod">
          <ac:chgData name="Shailee Upadhayay" userId="556280587117f9d7" providerId="LiveId" clId="{040DFC2D-8E2F-4D2C-B831-A34A565E23E3}" dt="2023-02-06T08:32:40.595" v="40" actId="1035"/>
          <ac:spMkLst>
            <pc:docMk/>
            <pc:sldMk cId="1047094746" sldId="284"/>
            <ac:spMk id="55" creationId="{91E98965-519E-4B69-82C6-DF8E5D3788CA}"/>
          </ac:spMkLst>
        </pc:spChg>
      </pc:sldChg>
      <pc:sldChg chg="modSp mod">
        <pc:chgData name="Shailee Upadhayay" userId="556280587117f9d7" providerId="LiveId" clId="{040DFC2D-8E2F-4D2C-B831-A34A565E23E3}" dt="2023-02-06T09:33:34.764" v="129" actId="207"/>
        <pc:sldMkLst>
          <pc:docMk/>
          <pc:sldMk cId="1309602836" sldId="285"/>
        </pc:sldMkLst>
        <pc:spChg chg="mod">
          <ac:chgData name="Shailee Upadhayay" userId="556280587117f9d7" providerId="LiveId" clId="{040DFC2D-8E2F-4D2C-B831-A34A565E23E3}" dt="2023-02-06T09:18:43.499" v="104" actId="1076"/>
          <ac:spMkLst>
            <pc:docMk/>
            <pc:sldMk cId="1309602836" sldId="285"/>
            <ac:spMk id="3" creationId="{4EE0E5E4-FE33-4A64-BABE-BBB5FF909541}"/>
          </ac:spMkLst>
        </pc:spChg>
        <pc:spChg chg="mod">
          <ac:chgData name="Shailee Upadhayay" userId="556280587117f9d7" providerId="LiveId" clId="{040DFC2D-8E2F-4D2C-B831-A34A565E23E3}" dt="2023-02-06T09:18:43.499" v="104" actId="1076"/>
          <ac:spMkLst>
            <pc:docMk/>
            <pc:sldMk cId="1309602836" sldId="285"/>
            <ac:spMk id="12" creationId="{DA95F05E-B6DE-46DA-B1FD-972EDFCF4882}"/>
          </ac:spMkLst>
        </pc:spChg>
        <pc:spChg chg="mod">
          <ac:chgData name="Shailee Upadhayay" userId="556280587117f9d7" providerId="LiveId" clId="{040DFC2D-8E2F-4D2C-B831-A34A565E23E3}" dt="2023-02-06T09:29:58.766" v="122" actId="20577"/>
          <ac:spMkLst>
            <pc:docMk/>
            <pc:sldMk cId="1309602836" sldId="285"/>
            <ac:spMk id="13" creationId="{3C3819E5-A4A1-4520-B700-776CC4BF23BC}"/>
          </ac:spMkLst>
        </pc:spChg>
        <pc:spChg chg="mod">
          <ac:chgData name="Shailee Upadhayay" userId="556280587117f9d7" providerId="LiveId" clId="{040DFC2D-8E2F-4D2C-B831-A34A565E23E3}" dt="2023-02-06T09:33:34.764" v="129" actId="207"/>
          <ac:spMkLst>
            <pc:docMk/>
            <pc:sldMk cId="1309602836" sldId="285"/>
            <ac:spMk id="14" creationId="{F4ABFEBB-861F-4F51-8A7C-28D366FB8E1D}"/>
          </ac:spMkLst>
        </pc:spChg>
        <pc:spChg chg="mod">
          <ac:chgData name="Shailee Upadhayay" userId="556280587117f9d7" providerId="LiveId" clId="{040DFC2D-8E2F-4D2C-B831-A34A565E23E3}" dt="2023-02-06T09:18:43.499" v="104" actId="1076"/>
          <ac:spMkLst>
            <pc:docMk/>
            <pc:sldMk cId="1309602836" sldId="285"/>
            <ac:spMk id="16" creationId="{1BB186DA-48D9-4BAA-BE90-478BF1A67A77}"/>
          </ac:spMkLst>
        </pc:spChg>
        <pc:spChg chg="mod">
          <ac:chgData name="Shailee Upadhayay" userId="556280587117f9d7" providerId="LiveId" clId="{040DFC2D-8E2F-4D2C-B831-A34A565E23E3}" dt="2023-02-06T09:32:15.448" v="125" actId="207"/>
          <ac:spMkLst>
            <pc:docMk/>
            <pc:sldMk cId="1309602836" sldId="285"/>
            <ac:spMk id="18" creationId="{9E27BDDF-8D6F-47A3-A430-CEC720E8D99F}"/>
          </ac:spMkLst>
        </pc:spChg>
        <pc:spChg chg="mod">
          <ac:chgData name="Shailee Upadhayay" userId="556280587117f9d7" providerId="LiveId" clId="{040DFC2D-8E2F-4D2C-B831-A34A565E23E3}" dt="2023-02-06T09:18:43.499" v="104" actId="1076"/>
          <ac:spMkLst>
            <pc:docMk/>
            <pc:sldMk cId="1309602836" sldId="285"/>
            <ac:spMk id="28" creationId="{29EF7953-A5A0-425A-BC75-67635D87D8DF}"/>
          </ac:spMkLst>
        </pc:spChg>
        <pc:spChg chg="mod">
          <ac:chgData name="Shailee Upadhayay" userId="556280587117f9d7" providerId="LiveId" clId="{040DFC2D-8E2F-4D2C-B831-A34A565E23E3}" dt="2023-02-06T09:20:54.439" v="107" actId="1076"/>
          <ac:spMkLst>
            <pc:docMk/>
            <pc:sldMk cId="1309602836" sldId="285"/>
            <ac:spMk id="32" creationId="{4DDB6A1C-C0EE-40D6-9D22-BE1B6F3FB770}"/>
          </ac:spMkLst>
        </pc:spChg>
        <pc:spChg chg="mod">
          <ac:chgData name="Shailee Upadhayay" userId="556280587117f9d7" providerId="LiveId" clId="{040DFC2D-8E2F-4D2C-B831-A34A565E23E3}" dt="2023-02-06T09:18:43.499" v="104" actId="1076"/>
          <ac:spMkLst>
            <pc:docMk/>
            <pc:sldMk cId="1309602836" sldId="285"/>
            <ac:spMk id="34" creationId="{067321CE-C53B-4B4D-BF9C-43451CDF775C}"/>
          </ac:spMkLst>
        </pc:spChg>
        <pc:spChg chg="mod">
          <ac:chgData name="Shailee Upadhayay" userId="556280587117f9d7" providerId="LiveId" clId="{040DFC2D-8E2F-4D2C-B831-A34A565E23E3}" dt="2023-02-06T09:25:46.298" v="108" actId="1076"/>
          <ac:spMkLst>
            <pc:docMk/>
            <pc:sldMk cId="1309602836" sldId="285"/>
            <ac:spMk id="39" creationId="{33B6AF83-1125-4B5D-92FB-3C8B973E5FEB}"/>
          </ac:spMkLst>
        </pc:spChg>
        <pc:grpChg chg="mod">
          <ac:chgData name="Shailee Upadhayay" userId="556280587117f9d7" providerId="LiveId" clId="{040DFC2D-8E2F-4D2C-B831-A34A565E23E3}" dt="2023-02-06T09:18:43.499" v="104" actId="1076"/>
          <ac:grpSpMkLst>
            <pc:docMk/>
            <pc:sldMk cId="1309602836" sldId="285"/>
            <ac:grpSpMk id="15" creationId="{5736F71A-E243-4C98-91C1-57CDA234617F}"/>
          </ac:grpSpMkLst>
        </pc:grpChg>
        <pc:grpChg chg="mod">
          <ac:chgData name="Shailee Upadhayay" userId="556280587117f9d7" providerId="LiveId" clId="{040DFC2D-8E2F-4D2C-B831-A34A565E23E3}" dt="2023-02-06T09:18:43.499" v="104" actId="1076"/>
          <ac:grpSpMkLst>
            <pc:docMk/>
            <pc:sldMk cId="1309602836" sldId="285"/>
            <ac:grpSpMk id="21" creationId="{FFAC8556-A1AF-4FE5-A93B-6AA73C7D8C79}"/>
          </ac:grpSpMkLst>
        </pc:grpChg>
        <pc:grpChg chg="mod">
          <ac:chgData name="Shailee Upadhayay" userId="556280587117f9d7" providerId="LiveId" clId="{040DFC2D-8E2F-4D2C-B831-A34A565E23E3}" dt="2023-02-06T09:18:43.499" v="104" actId="1076"/>
          <ac:grpSpMkLst>
            <pc:docMk/>
            <pc:sldMk cId="1309602836" sldId="285"/>
            <ac:grpSpMk id="25" creationId="{C211C3BA-259B-4A81-96E3-5F2F05E67524}"/>
          </ac:grpSpMkLst>
        </pc:grpChg>
        <pc:cxnChg chg="mod">
          <ac:chgData name="Shailee Upadhayay" userId="556280587117f9d7" providerId="LiveId" clId="{040DFC2D-8E2F-4D2C-B831-A34A565E23E3}" dt="2023-02-06T09:18:43.499" v="104" actId="1076"/>
          <ac:cxnSpMkLst>
            <pc:docMk/>
            <pc:sldMk cId="1309602836" sldId="285"/>
            <ac:cxnSpMk id="38" creationId="{377E5E6A-3FE1-4EB6-A504-047DE28BC96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EDB36F8C-373E-462E-A1B1-FEB055506373}" type="datetimeFigureOut">
              <a:rPr lang="en-US" smtClean="0"/>
              <a:t>2/6/2023</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7678D4F5-5B32-4B17-933F-AAAA58D32A2B}" type="slidenum">
              <a:rPr lang="en-US" smtClean="0"/>
              <a:t>‹#›</a:t>
            </a:fld>
            <a:endParaRPr lang="en-US"/>
          </a:p>
        </p:txBody>
      </p:sp>
    </p:spTree>
    <p:extLst>
      <p:ext uri="{BB962C8B-B14F-4D97-AF65-F5344CB8AC3E}">
        <p14:creationId xmlns:p14="http://schemas.microsoft.com/office/powerpoint/2010/main" val="36154650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5</a:t>
            </a:fld>
            <a:endParaRPr lang="en-US"/>
          </a:p>
        </p:txBody>
      </p:sp>
    </p:spTree>
    <p:extLst>
      <p:ext uri="{BB962C8B-B14F-4D97-AF65-F5344CB8AC3E}">
        <p14:creationId xmlns:p14="http://schemas.microsoft.com/office/powerpoint/2010/main" val="19278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7678D4F5-5B32-4B17-933F-AAAA58D32A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89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learning to ride a bike?  Scared at first, could not keep your balance, figuring how to start on your own seemed impossible.  But you stuck with it and kept practicing.  Slowly, with some assistance and a lot of shaky rides and wipeouts, you finally started to get the hang of it.  And then something magical happened…you just got it.  No thinking, no worrying, no wobbling, no falling…just pure exhilaration!</a:t>
            </a: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7</a:t>
            </a:fld>
            <a:endParaRPr lang="en-US"/>
          </a:p>
        </p:txBody>
      </p:sp>
    </p:spTree>
    <p:extLst>
      <p:ext uri="{BB962C8B-B14F-4D97-AF65-F5344CB8AC3E}">
        <p14:creationId xmlns:p14="http://schemas.microsoft.com/office/powerpoint/2010/main" val="47689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3655" y="3367245"/>
            <a:ext cx="13400694" cy="3655848"/>
          </a:xfrm>
        </p:spPr>
        <p:txBody>
          <a:bodyPr tIns="45720" bIns="45720" anchor="ctr">
            <a:normAutofit/>
          </a:bodyPr>
          <a:lstStyle>
            <a:lvl1pPr algn="ctr">
              <a:lnSpc>
                <a:spcPct val="83000"/>
              </a:lnSpc>
              <a:defRPr lang="en-US" sz="10200" b="0" kern="1200" cap="all" spc="-15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2443652" y="7023094"/>
            <a:ext cx="13405269" cy="685802"/>
          </a:xfrm>
        </p:spPr>
        <p:txBody>
          <a:bodyPr>
            <a:normAutofit/>
          </a:bodyPr>
          <a:lstStyle>
            <a:lvl1pPr marL="0" indent="0" algn="ctr">
              <a:spcBef>
                <a:spcPts val="0"/>
              </a:spcBef>
              <a:buNone/>
              <a:defRPr sz="2700" spc="120" baseline="0">
                <a:solidFill>
                  <a:schemeClr val="tx1">
                    <a:lumMod val="95000"/>
                    <a:lumOff val="5000"/>
                  </a:schemeClr>
                </a:solidFill>
              </a:defRPr>
            </a:lvl1pPr>
            <a:lvl2pPr marL="685800" indent="0" algn="ctr">
              <a:buNone/>
              <a:defRPr sz="2400"/>
            </a:lvl2pPr>
            <a:lvl3pPr marL="1371600" indent="0" algn="ctr">
              <a:buNone/>
              <a:defRPr sz="24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Tree>
    <p:extLst>
      <p:ext uri="{BB962C8B-B14F-4D97-AF65-F5344CB8AC3E}">
        <p14:creationId xmlns:p14="http://schemas.microsoft.com/office/powerpoint/2010/main" val="409818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_Tit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5274BE8-801D-4A0C-B3F6-A2BE4AAFB99B}"/>
              </a:ext>
            </a:extLst>
          </p:cNvPr>
          <p:cNvSpPr>
            <a:spLocks noGrp="1"/>
          </p:cNvSpPr>
          <p:nvPr>
            <p:ph type="pic" sz="quarter" idx="10"/>
          </p:nvPr>
        </p:nvSpPr>
        <p:spPr>
          <a:xfrm>
            <a:off x="0" y="0"/>
            <a:ext cx="18288000" cy="10287000"/>
          </a:xfrm>
        </p:spPr>
        <p:txBody>
          <a:bodyPr/>
          <a:lstStyle/>
          <a:p>
            <a:endParaRPr lang="en-US"/>
          </a:p>
        </p:txBody>
      </p:sp>
    </p:spTree>
    <p:extLst>
      <p:ext uri="{BB962C8B-B14F-4D97-AF65-F5344CB8AC3E}">
        <p14:creationId xmlns:p14="http://schemas.microsoft.com/office/powerpoint/2010/main" val="375742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881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680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9740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_pictur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AD62ED-6DB7-49A3-85CA-29B8AAAD1AD7}"/>
              </a:ext>
            </a:extLst>
          </p:cNvPr>
          <p:cNvSpPr>
            <a:spLocks noGrp="1"/>
          </p:cNvSpPr>
          <p:nvPr>
            <p:ph type="pic" sz="quarter" idx="10"/>
          </p:nvPr>
        </p:nvSpPr>
        <p:spPr>
          <a:xfrm>
            <a:off x="7420423" y="2148254"/>
            <a:ext cx="10024530" cy="5638798"/>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172442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_layout">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E00925F-0B90-4F18-B185-E8FAC3219714}"/>
              </a:ext>
            </a:extLst>
          </p:cNvPr>
          <p:cNvSpPr>
            <a:spLocks noGrp="1"/>
          </p:cNvSpPr>
          <p:nvPr>
            <p:ph type="pic" sz="quarter" idx="11"/>
          </p:nvPr>
        </p:nvSpPr>
        <p:spPr>
          <a:xfrm>
            <a:off x="9340947" y="3903787"/>
            <a:ext cx="4643343" cy="2876844"/>
          </a:xfrm>
          <a:prstGeom prst="roundRect">
            <a:avLst>
              <a:gd name="adj" fmla="val 4560"/>
            </a:avLst>
          </a:prstGeom>
        </p:spPr>
        <p:txBody>
          <a:bodyPr/>
          <a:lstStyle/>
          <a:p>
            <a:endParaRPr lang="en-US"/>
          </a:p>
        </p:txBody>
      </p:sp>
      <p:sp>
        <p:nvSpPr>
          <p:cNvPr id="7" name="Picture Placeholder 7">
            <a:extLst>
              <a:ext uri="{FF2B5EF4-FFF2-40B4-BE49-F238E27FC236}">
                <a16:creationId xmlns:a16="http://schemas.microsoft.com/office/drawing/2014/main" id="{D733F56A-C3EF-4721-93B6-E1CBFC089D56}"/>
              </a:ext>
            </a:extLst>
          </p:cNvPr>
          <p:cNvSpPr>
            <a:spLocks noGrp="1"/>
          </p:cNvSpPr>
          <p:nvPr>
            <p:ph type="pic" sz="quarter" idx="12"/>
          </p:nvPr>
        </p:nvSpPr>
        <p:spPr>
          <a:xfrm>
            <a:off x="4288300" y="3901442"/>
            <a:ext cx="4643343" cy="2876844"/>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160635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c layout">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E00925F-0B90-4F18-B185-E8FAC3219714}"/>
              </a:ext>
            </a:extLst>
          </p:cNvPr>
          <p:cNvSpPr>
            <a:spLocks noGrp="1"/>
          </p:cNvSpPr>
          <p:nvPr>
            <p:ph type="pic" sz="quarter" idx="11"/>
          </p:nvPr>
        </p:nvSpPr>
        <p:spPr>
          <a:xfrm>
            <a:off x="9473679" y="1580201"/>
            <a:ext cx="4643343" cy="2876844"/>
          </a:xfrm>
          <a:prstGeom prst="roundRect">
            <a:avLst>
              <a:gd name="adj" fmla="val 4560"/>
            </a:avLst>
          </a:prstGeom>
        </p:spPr>
        <p:txBody>
          <a:bodyPr/>
          <a:lstStyle/>
          <a:p>
            <a:endParaRPr lang="en-US"/>
          </a:p>
        </p:txBody>
      </p:sp>
      <p:sp>
        <p:nvSpPr>
          <p:cNvPr id="7" name="Picture Placeholder 7">
            <a:extLst>
              <a:ext uri="{FF2B5EF4-FFF2-40B4-BE49-F238E27FC236}">
                <a16:creationId xmlns:a16="http://schemas.microsoft.com/office/drawing/2014/main" id="{D733F56A-C3EF-4721-93B6-E1CBFC089D56}"/>
              </a:ext>
            </a:extLst>
          </p:cNvPr>
          <p:cNvSpPr>
            <a:spLocks noGrp="1"/>
          </p:cNvSpPr>
          <p:nvPr>
            <p:ph type="pic" sz="quarter" idx="12"/>
          </p:nvPr>
        </p:nvSpPr>
        <p:spPr>
          <a:xfrm>
            <a:off x="4175118" y="1582205"/>
            <a:ext cx="4643343" cy="2876844"/>
          </a:xfrm>
          <a:prstGeom prst="roundRect">
            <a:avLst>
              <a:gd name="adj" fmla="val 4560"/>
            </a:avLst>
          </a:prstGeom>
        </p:spPr>
        <p:txBody>
          <a:bodyPr/>
          <a:lstStyle/>
          <a:p>
            <a:endParaRPr lang="en-US"/>
          </a:p>
        </p:txBody>
      </p:sp>
      <p:sp>
        <p:nvSpPr>
          <p:cNvPr id="10" name="Picture Placeholder 7">
            <a:extLst>
              <a:ext uri="{FF2B5EF4-FFF2-40B4-BE49-F238E27FC236}">
                <a16:creationId xmlns:a16="http://schemas.microsoft.com/office/drawing/2014/main" id="{96CC1870-7DC0-4394-81A1-7F6953DB2922}"/>
              </a:ext>
            </a:extLst>
          </p:cNvPr>
          <p:cNvSpPr>
            <a:spLocks noGrp="1"/>
          </p:cNvSpPr>
          <p:nvPr>
            <p:ph type="pic" sz="quarter" idx="14"/>
          </p:nvPr>
        </p:nvSpPr>
        <p:spPr>
          <a:xfrm>
            <a:off x="9507258" y="5929309"/>
            <a:ext cx="4643343" cy="2876844"/>
          </a:xfrm>
          <a:prstGeom prst="roundRect">
            <a:avLst>
              <a:gd name="adj" fmla="val 4560"/>
            </a:avLst>
          </a:prstGeom>
        </p:spPr>
        <p:txBody>
          <a:bodyPr/>
          <a:lstStyle/>
          <a:p>
            <a:endParaRPr lang="en-US"/>
          </a:p>
        </p:txBody>
      </p:sp>
      <p:sp>
        <p:nvSpPr>
          <p:cNvPr id="11" name="Picture Placeholder 7">
            <a:extLst>
              <a:ext uri="{FF2B5EF4-FFF2-40B4-BE49-F238E27FC236}">
                <a16:creationId xmlns:a16="http://schemas.microsoft.com/office/drawing/2014/main" id="{2D7F32CD-4D20-4CB1-BC62-F7E332BED635}"/>
              </a:ext>
            </a:extLst>
          </p:cNvPr>
          <p:cNvSpPr>
            <a:spLocks noGrp="1"/>
          </p:cNvSpPr>
          <p:nvPr>
            <p:ph type="pic" sz="quarter" idx="15"/>
          </p:nvPr>
        </p:nvSpPr>
        <p:spPr>
          <a:xfrm>
            <a:off x="4177387" y="5929309"/>
            <a:ext cx="4643343" cy="2876844"/>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2430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Placeholder 1"/>
          <p:cNvSpPr>
            <a:spLocks noGrp="1"/>
          </p:cNvSpPr>
          <p:nvPr>
            <p:ph type="title"/>
          </p:nvPr>
        </p:nvSpPr>
        <p:spPr>
          <a:xfrm>
            <a:off x="1600200" y="963891"/>
            <a:ext cx="15087600" cy="2057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0200" y="3154680"/>
            <a:ext cx="15087600" cy="577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85192" y="9052560"/>
            <a:ext cx="4339568" cy="548640"/>
          </a:xfrm>
          <a:prstGeom prst="rect">
            <a:avLst/>
          </a:prstGeom>
        </p:spPr>
        <p:txBody>
          <a:bodyPr vert="horz" lIns="91440" tIns="45720" rIns="91440" bIns="45720" rtlCol="0" anchor="b"/>
          <a:lstStyle>
            <a:lvl1pPr algn="r">
              <a:defRPr sz="1500">
                <a:solidFill>
                  <a:schemeClr val="tx1">
                    <a:lumMod val="75000"/>
                    <a:lumOff val="25000"/>
                  </a:schemeClr>
                </a:solidFill>
              </a:defRPr>
            </a:lvl1pPr>
          </a:lstStyle>
          <a:p>
            <a:fld id="{F6FA2B21-3FCD-4721-B95C-427943F61125}" type="datetime1">
              <a:rPr lang="en-US" smtClean="0"/>
              <a:t>2/6/2023</a:t>
            </a:fld>
            <a:endParaRPr lang="en-US"/>
          </a:p>
        </p:txBody>
      </p:sp>
      <p:sp>
        <p:nvSpPr>
          <p:cNvPr id="5" name="Footer Placeholder 4"/>
          <p:cNvSpPr>
            <a:spLocks noGrp="1"/>
          </p:cNvSpPr>
          <p:nvPr>
            <p:ph type="ftr" sz="quarter" idx="3"/>
          </p:nvPr>
        </p:nvSpPr>
        <p:spPr>
          <a:xfrm>
            <a:off x="1600200" y="9052560"/>
            <a:ext cx="8724900" cy="548640"/>
          </a:xfrm>
          <a:prstGeom prst="rect">
            <a:avLst/>
          </a:prstGeom>
        </p:spPr>
        <p:txBody>
          <a:bodyPr vert="horz" lIns="91440" tIns="45720" rIns="91440" bIns="45720" rtlCol="0" anchor="b"/>
          <a:lstStyle>
            <a:lvl1pPr algn="l">
              <a:defRPr sz="15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5430500" y="9052560"/>
            <a:ext cx="1257300" cy="548640"/>
          </a:xfrm>
          <a:prstGeom prst="rect">
            <a:avLst/>
          </a:prstGeom>
        </p:spPr>
        <p:txBody>
          <a:bodyPr vert="horz" lIns="91440" tIns="45720" rIns="91440" bIns="45720" rtlCol="0" anchor="b"/>
          <a:lstStyle>
            <a:lvl1pPr algn="r">
              <a:defRPr sz="15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66016809"/>
      </p:ext>
    </p:extLst>
  </p:cSld>
  <p:clrMap bg1="lt1" tx1="dk1" bg2="lt2" tx2="dk2" accent1="accent1" accent2="accent2" accent3="accent3" accent4="accent4" accent5="accent5" accent6="accent6" hlink="hlink" folHlink="folHlink"/>
  <p:sldLayoutIdLst>
    <p:sldLayoutId id="2147483680" r:id="rId1"/>
    <p:sldLayoutId id="2147483686" r:id="rId2"/>
    <p:sldLayoutId id="2147483681" r:id="rId3"/>
    <p:sldLayoutId id="2147483673" r:id="rId4"/>
    <p:sldLayoutId id="2147483674" r:id="rId5"/>
    <p:sldLayoutId id="2147483682" r:id="rId6"/>
    <p:sldLayoutId id="2147483683" r:id="rId7"/>
    <p:sldLayoutId id="2147483685" r:id="rId8"/>
  </p:sldLayoutIdLst>
  <p:hf sldNum="0" hdr="0" ftr="0" dt="0"/>
  <p:txStyles>
    <p:titleStyle>
      <a:lvl1pPr algn="l" defTabSz="1371600" rtl="0" eaLnBrk="1" latinLnBrk="0" hangingPunct="1">
        <a:lnSpc>
          <a:spcPct val="90000"/>
        </a:lnSpc>
        <a:spcBef>
          <a:spcPct val="0"/>
        </a:spcBef>
        <a:buNone/>
        <a:defRPr lang="en-US" sz="6300" b="1" i="0" kern="1200" cap="none" spc="0" baseline="0" dirty="0">
          <a:solidFill>
            <a:schemeClr val="tx1">
              <a:lumMod val="85000"/>
              <a:lumOff val="15000"/>
            </a:schemeClr>
          </a:solidFill>
          <a:effectLst/>
          <a:latin typeface="+mj-lt"/>
          <a:ea typeface="+mn-ea"/>
          <a:cs typeface="+mn-cs"/>
        </a:defRPr>
      </a:lvl1pPr>
    </p:titleStyle>
    <p:bodyStyle>
      <a:lvl1pPr marL="274320" indent="-274320" algn="l" defTabSz="1371600" rtl="0" eaLnBrk="1" latinLnBrk="0" hangingPunct="1">
        <a:lnSpc>
          <a:spcPct val="110000"/>
        </a:lnSpc>
        <a:spcBef>
          <a:spcPts val="1350"/>
        </a:spcBef>
        <a:spcAft>
          <a:spcPts val="0"/>
        </a:spcAft>
        <a:buClr>
          <a:schemeClr val="tx1">
            <a:lumMod val="85000"/>
            <a:lumOff val="15000"/>
          </a:schemeClr>
        </a:buClr>
        <a:buFont typeface="Garamond" pitchFamily="18" charset="0"/>
        <a:buChar char="◦"/>
        <a:defRPr sz="2250" kern="1200">
          <a:solidFill>
            <a:schemeClr val="tx1"/>
          </a:solidFill>
          <a:latin typeface="+mn-lt"/>
          <a:ea typeface="+mn-ea"/>
          <a:cs typeface="+mn-cs"/>
        </a:defRPr>
      </a:lvl1pPr>
      <a:lvl2pPr marL="68580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950" kern="1200">
          <a:solidFill>
            <a:schemeClr val="tx1"/>
          </a:solidFill>
          <a:latin typeface="+mn-lt"/>
          <a:ea typeface="+mn-ea"/>
          <a:cs typeface="+mn-cs"/>
        </a:defRPr>
      </a:lvl2pPr>
      <a:lvl3pPr marL="109728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3pPr>
      <a:lvl4pPr marL="150876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4pPr>
      <a:lvl5pPr marL="192024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5pPr>
      <a:lvl6pPr marL="24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6pPr>
      <a:lvl7pPr marL="28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7pPr>
      <a:lvl8pPr marL="33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8pPr>
      <a:lvl9pPr marL="37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toppers4u.com/2021/01/business-research-definition-role.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7EE2249-F681-409D-BB0B-ECFB87A011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468" b="9468"/>
          <a:stretch>
            <a:fillRect/>
          </a:stretch>
        </p:blipFill>
        <p:spPr/>
      </p:pic>
      <p:sp>
        <p:nvSpPr>
          <p:cNvPr id="36" name="Rectangle: Rounded Corners 35">
            <a:extLst>
              <a:ext uri="{FF2B5EF4-FFF2-40B4-BE49-F238E27FC236}">
                <a16:creationId xmlns:a16="http://schemas.microsoft.com/office/drawing/2014/main" id="{E89A87AC-335F-4808-AB2D-2F5DFC8C1116}"/>
              </a:ext>
            </a:extLst>
          </p:cNvPr>
          <p:cNvSpPr/>
          <p:nvPr/>
        </p:nvSpPr>
        <p:spPr>
          <a:xfrm rot="5400000">
            <a:off x="3994403" y="-4000501"/>
            <a:ext cx="10287000" cy="18288002"/>
          </a:xfrm>
          <a:prstGeom prst="roundRect">
            <a:avLst>
              <a:gd name="adj" fmla="val 0"/>
            </a:avLst>
          </a:prstGeom>
          <a:gradFill flip="none" rotWithShape="1">
            <a:gsLst>
              <a:gs pos="100000">
                <a:schemeClr val="tx1">
                  <a:lumMod val="85000"/>
                  <a:alpha val="90000"/>
                </a:schemeClr>
              </a:gs>
              <a:gs pos="0">
                <a:schemeClr val="tx1">
                  <a:alpha val="94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2CFA0FE-1487-4E38-8C8D-955690C90229}"/>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477308-5970-4072-B371-A75CFCA454B1}"/>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4FB19C-2DC4-45B0-8EE4-8CE4D6E0D9F9}"/>
              </a:ext>
            </a:extLst>
          </p:cNvPr>
          <p:cNvCxnSpPr>
            <a:cxnSpLocks/>
            <a:stCxn id="54" idx="1"/>
          </p:cNvCxnSpPr>
          <p:nvPr/>
        </p:nvCxnSpPr>
        <p:spPr>
          <a:xfrm flipH="1" flipV="1">
            <a:off x="6096" y="1199621"/>
            <a:ext cx="10361631" cy="263"/>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8904BF-009D-4B5D-B54A-BA353F24FCBA}"/>
              </a:ext>
            </a:extLst>
          </p:cNvPr>
          <p:cNvCxnSpPr>
            <a:cxnSpLocks/>
            <a:stCxn id="54" idx="1"/>
          </p:cNvCxnSpPr>
          <p:nvPr/>
        </p:nvCxnSpPr>
        <p:spPr>
          <a:xfrm>
            <a:off x="10367727" y="1199884"/>
            <a:ext cx="7991563" cy="386"/>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CE59FD13-BD95-4E80-B274-CC9ABE62D245}"/>
              </a:ext>
            </a:extLst>
          </p:cNvPr>
          <p:cNvSpPr/>
          <p:nvPr/>
        </p:nvSpPr>
        <p:spPr>
          <a:xfrm>
            <a:off x="2250491" y="1541064"/>
            <a:ext cx="13787018" cy="6030836"/>
          </a:xfrm>
          <a:prstGeom prst="roundRect">
            <a:avLst>
              <a:gd name="adj" fmla="val 1028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56C0FAE6-BE5F-444B-B929-B2656AC66CA9}"/>
              </a:ext>
            </a:extLst>
          </p:cNvPr>
          <p:cNvSpPr txBox="1">
            <a:spLocks/>
          </p:cNvSpPr>
          <p:nvPr/>
        </p:nvSpPr>
        <p:spPr>
          <a:xfrm>
            <a:off x="3788137" y="1640115"/>
            <a:ext cx="5046667" cy="341085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gn="l">
              <a:lnSpc>
                <a:spcPts val="8000"/>
              </a:lnSpc>
            </a:pPr>
            <a:r>
              <a:rPr lang="en-US" sz="6800" dirty="0">
                <a:latin typeface="Arial Rounded MT Bold" panose="020F0704030504030204" pitchFamily="34" charset="0"/>
              </a:rPr>
              <a:t>RESEARCH DESIGN</a:t>
            </a:r>
            <a:endParaRPr lang="en-US" sz="6800" spc="800" dirty="0">
              <a:solidFill>
                <a:schemeClr val="tx1"/>
              </a:solidFill>
              <a:latin typeface="Arial Rounded MT Bold" panose="020F0704030504030204" pitchFamily="34" charset="0"/>
              <a:cs typeface="Poppins" panose="00000500000000000000" pitchFamily="2" charset="0"/>
            </a:endParaRPr>
          </a:p>
        </p:txBody>
      </p:sp>
      <p:grpSp>
        <p:nvGrpSpPr>
          <p:cNvPr id="51" name="Group 50">
            <a:extLst>
              <a:ext uri="{FF2B5EF4-FFF2-40B4-BE49-F238E27FC236}">
                <a16:creationId xmlns:a16="http://schemas.microsoft.com/office/drawing/2014/main" id="{8A56E416-E5FD-4203-815D-006ED5E029A0}"/>
              </a:ext>
            </a:extLst>
          </p:cNvPr>
          <p:cNvGrpSpPr/>
          <p:nvPr/>
        </p:nvGrpSpPr>
        <p:grpSpPr>
          <a:xfrm>
            <a:off x="6782500" y="1199614"/>
            <a:ext cx="5126621" cy="6719435"/>
            <a:chOff x="7076968" y="1199614"/>
            <a:chExt cx="5126621" cy="6719435"/>
          </a:xfrm>
        </p:grpSpPr>
        <p:sp>
          <p:nvSpPr>
            <p:cNvPr id="52" name="Rectangle 51">
              <a:extLst>
                <a:ext uri="{FF2B5EF4-FFF2-40B4-BE49-F238E27FC236}">
                  <a16:creationId xmlns:a16="http://schemas.microsoft.com/office/drawing/2014/main" id="{70A731FD-8027-499F-A8F3-1BFBF953CAE7}"/>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D1B1959-9948-414D-BE92-0F0EC26F719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ata 6">
              <a:extLst>
                <a:ext uri="{FF2B5EF4-FFF2-40B4-BE49-F238E27FC236}">
                  <a16:creationId xmlns:a16="http://schemas.microsoft.com/office/drawing/2014/main" id="{0067CBEE-2433-46FC-A246-04C218C6B04C}"/>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B0025CA2-CAE8-4A11-A31B-5BAE27B3517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F8C69B8B-F3E8-4E0C-BC2A-0C94D7AFA5F2}"/>
              </a:ext>
            </a:extLst>
          </p:cNvPr>
          <p:cNvGrpSpPr/>
          <p:nvPr/>
        </p:nvGrpSpPr>
        <p:grpSpPr>
          <a:xfrm>
            <a:off x="8554380" y="1197778"/>
            <a:ext cx="5126621" cy="6719435"/>
            <a:chOff x="7076968" y="1199614"/>
            <a:chExt cx="5126621" cy="6719435"/>
          </a:xfrm>
        </p:grpSpPr>
        <p:sp>
          <p:nvSpPr>
            <p:cNvPr id="57" name="Rectangle 56">
              <a:extLst>
                <a:ext uri="{FF2B5EF4-FFF2-40B4-BE49-F238E27FC236}">
                  <a16:creationId xmlns:a16="http://schemas.microsoft.com/office/drawing/2014/main" id="{BAD5B7B0-F0C4-4242-ABA8-25096DD2AAF8}"/>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75C732F-6B53-48D9-90BB-AD9AC8ECAAD4}"/>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ata 6">
              <a:extLst>
                <a:ext uri="{FF2B5EF4-FFF2-40B4-BE49-F238E27FC236}">
                  <a16:creationId xmlns:a16="http://schemas.microsoft.com/office/drawing/2014/main" id="{7BAC44F4-3876-416B-86A8-96125F8FFBBC}"/>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25F66D1A-2B95-4902-94D7-452B6E844BC8}"/>
              </a:ext>
            </a:extLst>
          </p:cNvPr>
          <p:cNvGrpSpPr/>
          <p:nvPr/>
        </p:nvGrpSpPr>
        <p:grpSpPr>
          <a:xfrm>
            <a:off x="10359310" y="1195941"/>
            <a:ext cx="5126621" cy="6719435"/>
            <a:chOff x="7076968" y="1199614"/>
            <a:chExt cx="5126621" cy="6719435"/>
          </a:xfrm>
        </p:grpSpPr>
        <p:sp>
          <p:nvSpPr>
            <p:cNvPr id="70" name="Rectangle 69">
              <a:extLst>
                <a:ext uri="{FF2B5EF4-FFF2-40B4-BE49-F238E27FC236}">
                  <a16:creationId xmlns:a16="http://schemas.microsoft.com/office/drawing/2014/main" id="{DBC144CB-77FC-4C15-AAA7-AD0CC3BC144A}"/>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75EB59A-F8A8-40FC-898F-6AAAF94D1A3A}"/>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ata 6">
              <a:extLst>
                <a:ext uri="{FF2B5EF4-FFF2-40B4-BE49-F238E27FC236}">
                  <a16:creationId xmlns:a16="http://schemas.microsoft.com/office/drawing/2014/main" id="{C8E5BFDE-9CF6-4CE9-B85E-DB69B55EBC39}"/>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a:extLst>
              <a:ext uri="{FF2B5EF4-FFF2-40B4-BE49-F238E27FC236}">
                <a16:creationId xmlns:a16="http://schemas.microsoft.com/office/drawing/2014/main" id="{78D0D819-9D54-4830-9FE9-6DF82FF27DE3}"/>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3EEE77D-702A-4CCA-B709-D75C67F5BE85}"/>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75" name="Freeform 5">
            <a:extLst>
              <a:ext uri="{FF2B5EF4-FFF2-40B4-BE49-F238E27FC236}">
                <a16:creationId xmlns:a16="http://schemas.microsoft.com/office/drawing/2014/main" id="{55493D5D-291E-4B5F-8767-2421FD05973C}"/>
              </a:ext>
            </a:extLst>
          </p:cNvPr>
          <p:cNvSpPr>
            <a:spLocks/>
          </p:cNvSpPr>
          <p:nvPr/>
        </p:nvSpPr>
        <p:spPr bwMode="auto">
          <a:xfrm rot="16200000">
            <a:off x="2599037" y="5667473"/>
            <a:ext cx="1366227" cy="1282813"/>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
            <a:extLst>
              <a:ext uri="{FF2B5EF4-FFF2-40B4-BE49-F238E27FC236}">
                <a16:creationId xmlns:a16="http://schemas.microsoft.com/office/drawing/2014/main" id="{9AEE6972-F24E-4C5F-87C1-4C0DF2A2F3F6}"/>
              </a:ext>
            </a:extLst>
          </p:cNvPr>
          <p:cNvSpPr>
            <a:spLocks/>
          </p:cNvSpPr>
          <p:nvPr/>
        </p:nvSpPr>
        <p:spPr bwMode="auto">
          <a:xfrm rot="16200000">
            <a:off x="3474748" y="5670806"/>
            <a:ext cx="1366227" cy="1282811"/>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
            <a:extLst>
              <a:ext uri="{FF2B5EF4-FFF2-40B4-BE49-F238E27FC236}">
                <a16:creationId xmlns:a16="http://schemas.microsoft.com/office/drawing/2014/main" id="{A91DF81B-39BB-40EC-A98D-60952B4874D2}"/>
              </a:ext>
            </a:extLst>
          </p:cNvPr>
          <p:cNvSpPr>
            <a:spLocks/>
          </p:cNvSpPr>
          <p:nvPr/>
        </p:nvSpPr>
        <p:spPr bwMode="auto">
          <a:xfrm rot="16200000">
            <a:off x="4346247" y="5677358"/>
            <a:ext cx="1366227" cy="1282811"/>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10440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50" presetClass="entr" presetSubtype="0" decel="100000" fill="hold" nodeType="withEffect">
                                  <p:stCondLst>
                                    <p:cond delay="1700"/>
                                  </p:stCondLst>
                                  <p:childTnLst>
                                    <p:set>
                                      <p:cBhvr>
                                        <p:cTn id="9" dur="1" fill="hold">
                                          <p:stCondLst>
                                            <p:cond delay="0"/>
                                          </p:stCondLst>
                                        </p:cTn>
                                        <p:tgtEl>
                                          <p:spTgt spid="51"/>
                                        </p:tgtEl>
                                        <p:attrNameLst>
                                          <p:attrName>style.visibility</p:attrName>
                                        </p:attrNameLst>
                                      </p:cBhvr>
                                      <p:to>
                                        <p:strVal val="visible"/>
                                      </p:to>
                                    </p:set>
                                    <p:anim calcmode="lin" valueType="num">
                                      <p:cBhvr>
                                        <p:cTn id="10" dur="800" fill="hold"/>
                                        <p:tgtEl>
                                          <p:spTgt spid="51"/>
                                        </p:tgtEl>
                                        <p:attrNameLst>
                                          <p:attrName>ppt_w</p:attrName>
                                        </p:attrNameLst>
                                      </p:cBhvr>
                                      <p:tavLst>
                                        <p:tav tm="0">
                                          <p:val>
                                            <p:strVal val="#ppt_w+.3"/>
                                          </p:val>
                                        </p:tav>
                                        <p:tav tm="100000">
                                          <p:val>
                                            <p:strVal val="#ppt_w"/>
                                          </p:val>
                                        </p:tav>
                                      </p:tavLst>
                                    </p:anim>
                                    <p:anim calcmode="lin" valueType="num">
                                      <p:cBhvr>
                                        <p:cTn id="11" dur="800" fill="hold"/>
                                        <p:tgtEl>
                                          <p:spTgt spid="51"/>
                                        </p:tgtEl>
                                        <p:attrNameLst>
                                          <p:attrName>ppt_h</p:attrName>
                                        </p:attrNameLst>
                                      </p:cBhvr>
                                      <p:tavLst>
                                        <p:tav tm="0">
                                          <p:val>
                                            <p:strVal val="#ppt_h"/>
                                          </p:val>
                                        </p:tav>
                                        <p:tav tm="100000">
                                          <p:val>
                                            <p:strVal val="#ppt_h"/>
                                          </p:val>
                                        </p:tav>
                                      </p:tavLst>
                                    </p:anim>
                                    <p:animEffect transition="in" filter="fade">
                                      <p:cBhvr>
                                        <p:cTn id="12" dur="800"/>
                                        <p:tgtEl>
                                          <p:spTgt spid="51"/>
                                        </p:tgtEl>
                                      </p:cBhvr>
                                    </p:animEffect>
                                  </p:childTnLst>
                                </p:cTn>
                              </p:par>
                              <p:par>
                                <p:cTn id="13" presetID="50" presetClass="entr" presetSubtype="0" decel="100000"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 calcmode="lin" valueType="num">
                                      <p:cBhvr>
                                        <p:cTn id="15" dur="800" fill="hold"/>
                                        <p:tgtEl>
                                          <p:spTgt spid="56"/>
                                        </p:tgtEl>
                                        <p:attrNameLst>
                                          <p:attrName>ppt_w</p:attrName>
                                        </p:attrNameLst>
                                      </p:cBhvr>
                                      <p:tavLst>
                                        <p:tav tm="0">
                                          <p:val>
                                            <p:strVal val="#ppt_w+.3"/>
                                          </p:val>
                                        </p:tav>
                                        <p:tav tm="100000">
                                          <p:val>
                                            <p:strVal val="#ppt_w"/>
                                          </p:val>
                                        </p:tav>
                                      </p:tavLst>
                                    </p:anim>
                                    <p:anim calcmode="lin" valueType="num">
                                      <p:cBhvr>
                                        <p:cTn id="16" dur="800" fill="hold"/>
                                        <p:tgtEl>
                                          <p:spTgt spid="56"/>
                                        </p:tgtEl>
                                        <p:attrNameLst>
                                          <p:attrName>ppt_h</p:attrName>
                                        </p:attrNameLst>
                                      </p:cBhvr>
                                      <p:tavLst>
                                        <p:tav tm="0">
                                          <p:val>
                                            <p:strVal val="#ppt_h"/>
                                          </p:val>
                                        </p:tav>
                                        <p:tav tm="100000">
                                          <p:val>
                                            <p:strVal val="#ppt_h"/>
                                          </p:val>
                                        </p:tav>
                                      </p:tavLst>
                                    </p:anim>
                                    <p:animEffect transition="in" filter="fade">
                                      <p:cBhvr>
                                        <p:cTn id="17" dur="800"/>
                                        <p:tgtEl>
                                          <p:spTgt spid="56"/>
                                        </p:tgtEl>
                                      </p:cBhvr>
                                    </p:animEffect>
                                  </p:childTnLst>
                                </p:cTn>
                              </p:par>
                              <p:par>
                                <p:cTn id="18" presetID="50" presetClass="entr" presetSubtype="0" decel="100000" fill="hold" nodeType="withEffect">
                                  <p:stCondLst>
                                    <p:cond delay="23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800" fill="hold"/>
                                        <p:tgtEl>
                                          <p:spTgt spid="69"/>
                                        </p:tgtEl>
                                        <p:attrNameLst>
                                          <p:attrName>ppt_w</p:attrName>
                                        </p:attrNameLst>
                                      </p:cBhvr>
                                      <p:tavLst>
                                        <p:tav tm="0">
                                          <p:val>
                                            <p:strVal val="#ppt_w+.3"/>
                                          </p:val>
                                        </p:tav>
                                        <p:tav tm="100000">
                                          <p:val>
                                            <p:strVal val="#ppt_w"/>
                                          </p:val>
                                        </p:tav>
                                      </p:tavLst>
                                    </p:anim>
                                    <p:anim calcmode="lin" valueType="num">
                                      <p:cBhvr>
                                        <p:cTn id="21" dur="800" fill="hold"/>
                                        <p:tgtEl>
                                          <p:spTgt spid="69"/>
                                        </p:tgtEl>
                                        <p:attrNameLst>
                                          <p:attrName>ppt_h</p:attrName>
                                        </p:attrNameLst>
                                      </p:cBhvr>
                                      <p:tavLst>
                                        <p:tav tm="0">
                                          <p:val>
                                            <p:strVal val="#ppt_h"/>
                                          </p:val>
                                        </p:tav>
                                        <p:tav tm="100000">
                                          <p:val>
                                            <p:strVal val="#ppt_h"/>
                                          </p:val>
                                        </p:tav>
                                      </p:tavLst>
                                    </p:anim>
                                    <p:animEffect transition="in" filter="fade">
                                      <p:cBhvr>
                                        <p:cTn id="22" dur="800"/>
                                        <p:tgtEl>
                                          <p:spTgt spid="69"/>
                                        </p:tgtEl>
                                      </p:cBhvr>
                                    </p:animEffect>
                                  </p:childTnLst>
                                </p:cTn>
                              </p:par>
                              <p:par>
                                <p:cTn id="23" presetID="22" presetClass="entr" presetSubtype="2" fill="hold" nodeType="withEffect">
                                  <p:stCondLst>
                                    <p:cond delay="270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2" fill="hold" nodeType="withEffect">
                                  <p:stCondLst>
                                    <p:cond delay="27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8" fill="hold" nodeType="withEffect">
                                  <p:stCondLst>
                                    <p:cond delay="300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1" fill="hold" nodeType="withEffect">
                                  <p:stCondLst>
                                    <p:cond delay="200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500"/>
                                        <p:tgtEl>
                                          <p:spTgt spid="55"/>
                                        </p:tgtEl>
                                      </p:cBhvr>
                                    </p:animEffect>
                                  </p:childTnLst>
                                </p:cTn>
                              </p:par>
                              <p:par>
                                <p:cTn id="38" presetID="22" presetClass="entr" presetSubtype="4" fill="hold" nodeType="withEffect">
                                  <p:stCondLst>
                                    <p:cond delay="250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1" fill="hold" nodeType="withEffect">
                                  <p:stCondLst>
                                    <p:cond delay="3000"/>
                                  </p:stCondLst>
                                  <p:childTnLst>
                                    <p:set>
                                      <p:cBhvr>
                                        <p:cTn id="42" dur="1" fill="hold">
                                          <p:stCondLst>
                                            <p:cond delay="0"/>
                                          </p:stCondLst>
                                        </p:cTn>
                                        <p:tgtEl>
                                          <p:spTgt spid="74"/>
                                        </p:tgtEl>
                                        <p:attrNameLst>
                                          <p:attrName>style.visibility</p:attrName>
                                        </p:attrNameLst>
                                      </p:cBhvr>
                                      <p:to>
                                        <p:strVal val="visible"/>
                                      </p:to>
                                    </p:set>
                                    <p:animEffect transition="in" filter="wipe(up)">
                                      <p:cBhvr>
                                        <p:cTn id="43" dur="500"/>
                                        <p:tgtEl>
                                          <p:spTgt spid="74"/>
                                        </p:tgtEl>
                                      </p:cBhvr>
                                    </p:animEffect>
                                  </p:childTnLst>
                                </p:cTn>
                              </p:par>
                              <p:par>
                                <p:cTn id="44" presetID="10" presetClass="entr" presetSubtype="0" fill="hold" grpId="0" nodeType="withEffect">
                                  <p:stCondLst>
                                    <p:cond delay="33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800"/>
                                        <p:tgtEl>
                                          <p:spTgt spid="47"/>
                                        </p:tgtEl>
                                      </p:cBhvr>
                                    </p:animEffect>
                                  </p:childTnLst>
                                </p:cTn>
                              </p:par>
                              <p:par>
                                <p:cTn id="47" presetID="10" presetClass="entr" presetSubtype="0" fill="hold" grpId="0" nodeType="withEffect">
                                  <p:stCondLst>
                                    <p:cond delay="360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410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grpId="0" nodeType="withEffect">
                                  <p:stCondLst>
                                    <p:cond delay="460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32414-A489-4C0D-AFAB-C74BE41327FC}"/>
              </a:ext>
            </a:extLst>
          </p:cNvPr>
          <p:cNvSpPr/>
          <p:nvPr/>
        </p:nvSpPr>
        <p:spPr>
          <a:xfrm>
            <a:off x="12415017" y="1196445"/>
            <a:ext cx="1243803" cy="25231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77C6D06A-4557-4AC1-BD42-B18F6C6FFAA6}"/>
              </a:ext>
            </a:extLst>
          </p:cNvPr>
          <p:cNvCxnSpPr>
            <a:cxnSpLocks/>
          </p:cNvCxnSpPr>
          <p:nvPr/>
        </p:nvCxnSpPr>
        <p:spPr>
          <a:xfrm>
            <a:off x="8849530" y="1200270"/>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6DD572-9ABF-43EC-9049-0116DFD57C0C}"/>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C5971D-BED9-4395-9699-47582DD9FD66}"/>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32DE56C-1BED-4B31-BF09-335F3B8482B5}"/>
              </a:ext>
            </a:extLst>
          </p:cNvPr>
          <p:cNvSpPr/>
          <p:nvPr/>
        </p:nvSpPr>
        <p:spPr>
          <a:xfrm>
            <a:off x="2250491" y="1543052"/>
            <a:ext cx="13787018" cy="603083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95025D7-5504-4702-B200-E6680FF30054}"/>
              </a:ext>
            </a:extLst>
          </p:cNvPr>
          <p:cNvGrpSpPr/>
          <p:nvPr/>
        </p:nvGrpSpPr>
        <p:grpSpPr>
          <a:xfrm>
            <a:off x="6782500" y="1199614"/>
            <a:ext cx="5126621" cy="6719435"/>
            <a:chOff x="7076968" y="1199614"/>
            <a:chExt cx="5126621" cy="6719435"/>
          </a:xfrm>
        </p:grpSpPr>
        <p:sp>
          <p:nvSpPr>
            <p:cNvPr id="59" name="Rectangle 58">
              <a:extLst>
                <a:ext uri="{FF2B5EF4-FFF2-40B4-BE49-F238E27FC236}">
                  <a16:creationId xmlns:a16="http://schemas.microsoft.com/office/drawing/2014/main" id="{B8B98B55-09FA-4437-82CD-BC906C5E4748}"/>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2BA1756-2F66-4AC5-8E1F-71B420153FB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7E0553DD-1178-434C-9D92-EF7A8805A1A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F83121A0-F248-4F76-A429-FBF5B47FA54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DAB870C-E446-4C56-8301-1DCA28DEA62B}"/>
              </a:ext>
            </a:extLst>
          </p:cNvPr>
          <p:cNvGrpSpPr/>
          <p:nvPr/>
        </p:nvGrpSpPr>
        <p:grpSpPr>
          <a:xfrm>
            <a:off x="8554012" y="1196986"/>
            <a:ext cx="5109859" cy="6719435"/>
            <a:chOff x="7076968" y="1199614"/>
            <a:chExt cx="5109859" cy="6719435"/>
          </a:xfrm>
        </p:grpSpPr>
        <p:sp>
          <p:nvSpPr>
            <p:cNvPr id="61" name="Rectangle 60">
              <a:extLst>
                <a:ext uri="{FF2B5EF4-FFF2-40B4-BE49-F238E27FC236}">
                  <a16:creationId xmlns:a16="http://schemas.microsoft.com/office/drawing/2014/main" id="{66042DBB-6086-4CF8-B637-7E5B4A7C2E52}"/>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6">
              <a:extLst>
                <a:ext uri="{FF2B5EF4-FFF2-40B4-BE49-F238E27FC236}">
                  <a16:creationId xmlns:a16="http://schemas.microsoft.com/office/drawing/2014/main" id="{30530590-A5A3-4C57-8F32-E83E796731A2}"/>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E70BAF02-8684-47A9-97B1-6F918C4906F7}"/>
              </a:ext>
            </a:extLst>
          </p:cNvPr>
          <p:cNvGrpSpPr/>
          <p:nvPr/>
        </p:nvGrpSpPr>
        <p:grpSpPr>
          <a:xfrm>
            <a:off x="10359310" y="1195941"/>
            <a:ext cx="5126621" cy="6719435"/>
            <a:chOff x="7076968" y="1199614"/>
            <a:chExt cx="5126621" cy="6719435"/>
          </a:xfrm>
        </p:grpSpPr>
        <p:sp>
          <p:nvSpPr>
            <p:cNvPr id="65" name="Rectangle 64">
              <a:extLst>
                <a:ext uri="{FF2B5EF4-FFF2-40B4-BE49-F238E27FC236}">
                  <a16:creationId xmlns:a16="http://schemas.microsoft.com/office/drawing/2014/main" id="{30508CC5-3B06-4529-9FEA-CF291A1131B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12DBB3F-8C23-4A8E-8B4D-25798AC116CE}"/>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ata 6">
              <a:extLst>
                <a:ext uri="{FF2B5EF4-FFF2-40B4-BE49-F238E27FC236}">
                  <a16:creationId xmlns:a16="http://schemas.microsoft.com/office/drawing/2014/main" id="{8318A348-4AF3-43D1-9571-F503E43D461E}"/>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F2C09524-C1A2-4E77-8298-CE8649D14FD9}"/>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7F58EB-8331-4BD0-91BC-FC727ADA3477}"/>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884F04E-00C3-4165-A17D-18245C6FBB8E}"/>
              </a:ext>
            </a:extLst>
          </p:cNvPr>
          <p:cNvGrpSpPr/>
          <p:nvPr/>
        </p:nvGrpSpPr>
        <p:grpSpPr>
          <a:xfrm>
            <a:off x="2640744" y="5625766"/>
            <a:ext cx="3030023" cy="1376110"/>
            <a:chOff x="2529786" y="1862663"/>
            <a:chExt cx="1438200" cy="653170"/>
          </a:xfrm>
        </p:grpSpPr>
        <p:sp>
          <p:nvSpPr>
            <p:cNvPr id="48" name="Freeform 5">
              <a:extLst>
                <a:ext uri="{FF2B5EF4-FFF2-40B4-BE49-F238E27FC236}">
                  <a16:creationId xmlns:a16="http://schemas.microsoft.com/office/drawing/2014/main" id="{5BDFB365-315C-4089-B47F-00BE1D3D1A92}"/>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
              <a:extLst>
                <a:ext uri="{FF2B5EF4-FFF2-40B4-BE49-F238E27FC236}">
                  <a16:creationId xmlns:a16="http://schemas.microsoft.com/office/drawing/2014/main" id="{8B48EC16-54EB-4E70-987E-AE9DCBFD6FCF}"/>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2E130BF3-A951-4948-8C87-DA5486AF0B78}"/>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4" name="Title 1">
            <a:extLst>
              <a:ext uri="{FF2B5EF4-FFF2-40B4-BE49-F238E27FC236}">
                <a16:creationId xmlns:a16="http://schemas.microsoft.com/office/drawing/2014/main" id="{4908713C-259D-4839-80BC-52F5CA9C0B1C}"/>
              </a:ext>
            </a:extLst>
          </p:cNvPr>
          <p:cNvSpPr txBox="1">
            <a:spLocks/>
          </p:cNvSpPr>
          <p:nvPr/>
        </p:nvSpPr>
        <p:spPr>
          <a:xfrm>
            <a:off x="4696693" y="1839883"/>
            <a:ext cx="11797369" cy="1236271"/>
          </a:xfrm>
          <a:prstGeom prst="rect">
            <a:avLst/>
          </a:prstGeom>
        </p:spPr>
        <p:txBody>
          <a:bodyPr vert="horz" lIns="91440" tIns="45720" rIns="91440" bIns="45720" rtlCol="0" anchor="b">
            <a:no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br>
              <a:rPr lang="en-IN" sz="4800" b="1" dirty="0">
                <a:solidFill>
                  <a:schemeClr val="tx1">
                    <a:lumMod val="95000"/>
                  </a:schemeClr>
                </a:solidFill>
                <a:latin typeface="Algerian" panose="04020705040A02060702" pitchFamily="82" charset="0"/>
              </a:rPr>
            </a:br>
            <a:r>
              <a:rPr lang="en-IN" sz="4800" b="1" dirty="0">
                <a:solidFill>
                  <a:schemeClr val="tx1">
                    <a:lumMod val="95000"/>
                  </a:schemeClr>
                </a:solidFill>
                <a:latin typeface="Algerian" panose="04020705040A02060702" pitchFamily="82" charset="0"/>
              </a:rPr>
              <a:t>What is Research Design ?</a:t>
            </a:r>
            <a:endParaRPr lang="en-US" sz="4800" spc="800" dirty="0">
              <a:solidFill>
                <a:schemeClr val="tx1">
                  <a:lumMod val="95000"/>
                </a:schemeClr>
              </a:solidFill>
              <a:latin typeface="Breathe Press" panose="00000500000000000000" pitchFamily="2" charset="0"/>
              <a:cs typeface="Poppins" panose="00000500000000000000" pitchFamily="2" charset="0"/>
            </a:endParaRPr>
          </a:p>
        </p:txBody>
      </p:sp>
      <p:sp>
        <p:nvSpPr>
          <p:cNvPr id="55" name="TextBox 54">
            <a:extLst>
              <a:ext uri="{FF2B5EF4-FFF2-40B4-BE49-F238E27FC236}">
                <a16:creationId xmlns:a16="http://schemas.microsoft.com/office/drawing/2014/main" id="{91E98965-519E-4B69-82C6-DF8E5D3788CA}"/>
              </a:ext>
            </a:extLst>
          </p:cNvPr>
          <p:cNvSpPr txBox="1"/>
          <p:nvPr/>
        </p:nvSpPr>
        <p:spPr>
          <a:xfrm>
            <a:off x="7072407" y="3135626"/>
            <a:ext cx="6431968" cy="3785652"/>
          </a:xfrm>
          <a:prstGeom prst="rect">
            <a:avLst/>
          </a:prstGeom>
          <a:noFill/>
        </p:spPr>
        <p:txBody>
          <a:bodyPr wrap="square" rtlCol="0">
            <a:spAutoFit/>
          </a:bodyPr>
          <a:lstStyle/>
          <a:p>
            <a:pPr algn="just"/>
            <a:endParaRPr lang="en-US" sz="2000" dirty="0">
              <a:solidFill>
                <a:schemeClr val="tx1">
                  <a:lumMod val="95000"/>
                </a:schemeClr>
              </a:solidFill>
              <a:latin typeface="Times New Roman" panose="02020603050405020304" pitchFamily="18" charset="0"/>
              <a:cs typeface="Times New Roman" panose="02020603050405020304" pitchFamily="18" charset="0"/>
            </a:endParaRPr>
          </a:p>
          <a:p>
            <a:pPr algn="just"/>
            <a:r>
              <a:rPr lang="en-US" sz="2000" dirty="0">
                <a:solidFill>
                  <a:schemeClr val="tx1">
                    <a:lumMod val="95000"/>
                  </a:schemeClr>
                </a:solidFill>
                <a:latin typeface="Times New Roman" panose="02020603050405020304" pitchFamily="18" charset="0"/>
                <a:cs typeface="Times New Roman" panose="02020603050405020304" pitchFamily="18" charset="0"/>
              </a:rPr>
              <a:t>WHEN A </a:t>
            </a:r>
            <a:r>
              <a:rPr lang="en-US" sz="2000" dirty="0">
                <a:solidFill>
                  <a:schemeClr val="tx1">
                    <a:lumMod val="9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RESEARCH</a:t>
            </a:r>
            <a:r>
              <a:rPr lang="en-US" sz="2000" dirty="0">
                <a:solidFill>
                  <a:schemeClr val="tx1">
                    <a:lumMod val="95000"/>
                  </a:schemeClr>
                </a:solidFill>
                <a:latin typeface="Times New Roman" panose="02020603050405020304" pitchFamily="18" charset="0"/>
                <a:cs typeface="Times New Roman" panose="02020603050405020304" pitchFamily="18" charset="0"/>
              </a:rPr>
              <a:t> IS CARRIED-OUT, IT FOLLOWS A DEFINITE PATTERN OR PLAN OF ACTION THROUGHOUT THE PROCEDURE, I.E., SINCE THE PROBLEM IDENTIFICATION TO THE REPORT PREPARATION AND PRESENTATION. THIS DEFINITE PATTERN OR PLAN OF ACTION IS CALLED "</a:t>
            </a:r>
            <a:r>
              <a:rPr lang="en-US" sz="2000" b="1" dirty="0">
                <a:solidFill>
                  <a:schemeClr val="tx1">
                    <a:lumMod val="95000"/>
                  </a:schemeClr>
                </a:solidFill>
                <a:latin typeface="Times New Roman" panose="02020603050405020304" pitchFamily="18" charset="0"/>
                <a:cs typeface="Times New Roman" panose="02020603050405020304" pitchFamily="18" charset="0"/>
              </a:rPr>
              <a:t>RESEARCH DESIGN</a:t>
            </a:r>
            <a:r>
              <a:rPr lang="en-US" sz="2000" dirty="0">
                <a:solidFill>
                  <a:schemeClr val="tx1">
                    <a:lumMod val="95000"/>
                  </a:schemeClr>
                </a:solidFill>
                <a:latin typeface="Times New Roman" panose="02020603050405020304" pitchFamily="18" charset="0"/>
                <a:cs typeface="Times New Roman" panose="02020603050405020304" pitchFamily="18" charset="0"/>
              </a:rPr>
              <a:t>". IT IS A MAP THAT GUIDES THE RESEARCHER IN COLLECTING AND ANALYZING THE DATA. IN OTHER WORDS, RESEARCH DESIGN ACTS AS A BLUEPRINT THAT IS FOLLOWED THROUGHOUT THE RESEARCH WORK.</a:t>
            </a:r>
            <a:endParaRPr lang="en-IN" sz="2000" dirty="0">
              <a:solidFill>
                <a:schemeClr val="tx1">
                  <a:lumMod val="95000"/>
                </a:schemeClr>
              </a:solidFill>
              <a:latin typeface="Times New Roman" panose="02020603050405020304" pitchFamily="18" charset="0"/>
              <a:cs typeface="Times New Roman" panose="02020603050405020304" pitchFamily="18" charset="0"/>
            </a:endParaRPr>
          </a:p>
        </p:txBody>
      </p:sp>
      <p:cxnSp>
        <p:nvCxnSpPr>
          <p:cNvPr id="67" name="Straight Connector 66">
            <a:extLst>
              <a:ext uri="{FF2B5EF4-FFF2-40B4-BE49-F238E27FC236}">
                <a16:creationId xmlns:a16="http://schemas.microsoft.com/office/drawing/2014/main" id="{E4224A5F-4562-434C-A7C1-01B53392A44F}"/>
              </a:ext>
            </a:extLst>
          </p:cNvPr>
          <p:cNvCxnSpPr>
            <a:cxnSpLocks/>
          </p:cNvCxnSpPr>
          <p:nvPr/>
        </p:nvCxnSpPr>
        <p:spPr>
          <a:xfrm flipH="1">
            <a:off x="6096" y="1199621"/>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043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0556E-6 1.23457E-7 L -0.21822 -0.00015 " pathEditMode="relative" rAng="0" ptsTypes="AA">
                                      <p:cBhvr>
                                        <p:cTn id="6" dur="1000" fill="hold"/>
                                        <p:tgtEl>
                                          <p:spTgt spid="34"/>
                                        </p:tgtEl>
                                        <p:attrNameLst>
                                          <p:attrName>ppt_x</p:attrName>
                                          <p:attrName>ppt_y</p:attrName>
                                        </p:attrNameLst>
                                      </p:cBhvr>
                                      <p:rCtr x="-10911" y="-15"/>
                                    </p:animMotion>
                                  </p:childTnLst>
                                </p:cTn>
                              </p:par>
                              <p:par>
                                <p:cTn id="7" presetID="42" presetClass="path" presetSubtype="0" accel="50000" decel="50000" fill="hold" nodeType="withEffect">
                                  <p:stCondLst>
                                    <p:cond delay="0"/>
                                  </p:stCondLst>
                                  <p:childTnLst>
                                    <p:animMotion origin="layout" path="M -4.30556E-6 1.23457E-7 L -0.21822 -0.00015 " pathEditMode="relative" rAng="0" ptsTypes="AA">
                                      <p:cBhvr>
                                        <p:cTn id="8" dur="1000" fill="hold"/>
                                        <p:tgtEl>
                                          <p:spTgt spid="13"/>
                                        </p:tgtEl>
                                        <p:attrNameLst>
                                          <p:attrName>ppt_x</p:attrName>
                                          <p:attrName>ppt_y</p:attrName>
                                        </p:attrNameLst>
                                      </p:cBhvr>
                                      <p:rCtr x="-10911" y="-15"/>
                                    </p:animMotion>
                                  </p:childTnLst>
                                </p:cTn>
                              </p:par>
                              <p:par>
                                <p:cTn id="9" presetID="42" presetClass="path" presetSubtype="0" accel="50000" decel="50000" fill="hold" nodeType="withEffect">
                                  <p:stCondLst>
                                    <p:cond delay="0"/>
                                  </p:stCondLst>
                                  <p:childTnLst>
                                    <p:animMotion origin="layout" path="M 2.77778E-6 3.08642E-6 L 0.18507 -0.00124 " pathEditMode="relative" rAng="0" ptsTypes="AA">
                                      <p:cBhvr>
                                        <p:cTn id="10" dur="1000" fill="hold"/>
                                        <p:tgtEl>
                                          <p:spTgt spid="64"/>
                                        </p:tgtEl>
                                        <p:attrNameLst>
                                          <p:attrName>ppt_x</p:attrName>
                                          <p:attrName>ppt_y</p:attrName>
                                        </p:attrNameLst>
                                      </p:cBhvr>
                                      <p:rCtr x="9253" y="-62"/>
                                    </p:animMotion>
                                  </p:childTnLst>
                                </p:cTn>
                              </p:par>
                              <p:par>
                                <p:cTn id="11" presetID="42" presetClass="path" presetSubtype="0" accel="50000" decel="50000" fill="hold" nodeType="withEffect">
                                  <p:stCondLst>
                                    <p:cond delay="0"/>
                                  </p:stCondLst>
                                  <p:childTnLst>
                                    <p:animMotion origin="layout" path="M -8.33333E-7 3.08642E-6 L 0.18516 0.00046 " pathEditMode="relative" rAng="0" ptsTypes="AA">
                                      <p:cBhvr>
                                        <p:cTn id="12" dur="1000" fill="hold"/>
                                        <p:tgtEl>
                                          <p:spTgt spid="35"/>
                                        </p:tgtEl>
                                        <p:attrNameLst>
                                          <p:attrName>ppt_x</p:attrName>
                                          <p:attrName>ppt_y</p:attrName>
                                        </p:attrNameLst>
                                      </p:cBhvr>
                                      <p:rCtr x="9253" y="15"/>
                                    </p:animMotion>
                                  </p:childTnLst>
                                </p:cTn>
                              </p:par>
                              <p:par>
                                <p:cTn id="13" presetID="42" presetClass="path" presetSubtype="0" accel="50000" decel="50000" fill="hold" nodeType="withEffect">
                                  <p:stCondLst>
                                    <p:cond delay="0"/>
                                  </p:stCondLst>
                                  <p:childTnLst>
                                    <p:animMotion origin="layout" path="M 1.52778E-6 -1.23457E-6 L 0.18524 -0.00015 " pathEditMode="relative" rAng="0" ptsTypes="AA">
                                      <p:cBhvr>
                                        <p:cTn id="14" dur="1000" fill="hold"/>
                                        <p:tgtEl>
                                          <p:spTgt spid="60"/>
                                        </p:tgtEl>
                                        <p:attrNameLst>
                                          <p:attrName>ppt_x</p:attrName>
                                          <p:attrName>ppt_y</p:attrName>
                                        </p:attrNameLst>
                                      </p:cBhvr>
                                      <p:rCtr x="9262" y="-15"/>
                                    </p:animMotion>
                                  </p:childTnLst>
                                </p:cTn>
                              </p:par>
                              <p:par>
                                <p:cTn id="15" presetID="42" presetClass="path" presetSubtype="0" accel="50000" decel="50000" fill="hold" nodeType="withEffect">
                                  <p:stCondLst>
                                    <p:cond delay="0"/>
                                  </p:stCondLst>
                                  <p:childTnLst>
                                    <p:animMotion origin="layout" path="M 2.63889E-6 1.23457E-7 L 0.18498 -0.00062 " pathEditMode="relative" rAng="0" ptsTypes="AA">
                                      <p:cBhvr>
                                        <p:cTn id="16" dur="1000" fill="hold"/>
                                        <p:tgtEl>
                                          <p:spTgt spid="32"/>
                                        </p:tgtEl>
                                        <p:attrNameLst>
                                          <p:attrName>ppt_x</p:attrName>
                                          <p:attrName>ppt_y</p:attrName>
                                        </p:attrNameLst>
                                      </p:cBhvr>
                                      <p:rCtr x="9245" y="-31"/>
                                    </p:animMotion>
                                  </p:childTnLst>
                                </p:cTn>
                              </p:par>
                              <p:par>
                                <p:cTn id="17" presetID="14" presetClass="entr" presetSubtype="1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42" presetClass="path" presetSubtype="0" accel="50000" decel="50000" fill="hold" grpId="0" nodeType="withEffect">
                                  <p:stCondLst>
                                    <p:cond delay="0"/>
                                  </p:stCondLst>
                                  <p:childTnLst>
                                    <p:animMotion origin="layout" path="M 2.77778E-6 1.11111E-6 L 0.18524 -0.00016 " pathEditMode="relative" rAng="0" ptsTypes="AA">
                                      <p:cBhvr>
                                        <p:cTn id="24" dur="1000" fill="hold"/>
                                        <p:tgtEl>
                                          <p:spTgt spid="2"/>
                                        </p:tgtEl>
                                        <p:attrNameLst>
                                          <p:attrName>ppt_x</p:attrName>
                                          <p:attrName>ppt_y</p:attrName>
                                        </p:attrNameLst>
                                      </p:cBhvr>
                                      <p:rCtr x="9262" y="-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D7F2C727-3044-4D53-B418-486B4CC3CF1D}"/>
              </a:ext>
            </a:extLst>
          </p:cNvPr>
          <p:cNvGrpSpPr/>
          <p:nvPr/>
        </p:nvGrpSpPr>
        <p:grpSpPr>
          <a:xfrm>
            <a:off x="12869131" y="0"/>
            <a:ext cx="2113852" cy="2771696"/>
            <a:chOff x="7079300" y="1199614"/>
            <a:chExt cx="5124289" cy="6718998"/>
          </a:xfrm>
        </p:grpSpPr>
        <p:sp>
          <p:nvSpPr>
            <p:cNvPr id="39" name="Rectangle 38">
              <a:extLst>
                <a:ext uri="{FF2B5EF4-FFF2-40B4-BE49-F238E27FC236}">
                  <a16:creationId xmlns:a16="http://schemas.microsoft.com/office/drawing/2014/main" id="{97A3BA64-B3C9-4C03-8542-12C03AC26D19}"/>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ata 6">
              <a:extLst>
                <a:ext uri="{FF2B5EF4-FFF2-40B4-BE49-F238E27FC236}">
                  <a16:creationId xmlns:a16="http://schemas.microsoft.com/office/drawing/2014/main" id="{92F6E87B-8226-486A-A855-6FFF307D1F6B}"/>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D429091-72B6-4F32-9C2F-EADF086AE1F0}"/>
              </a:ext>
            </a:extLst>
          </p:cNvPr>
          <p:cNvGrpSpPr/>
          <p:nvPr/>
        </p:nvGrpSpPr>
        <p:grpSpPr>
          <a:xfrm>
            <a:off x="13671193" y="-1836"/>
            <a:ext cx="2113852" cy="2771696"/>
            <a:chOff x="7079300" y="1199614"/>
            <a:chExt cx="5124289" cy="6718998"/>
          </a:xfrm>
        </p:grpSpPr>
        <p:sp>
          <p:nvSpPr>
            <p:cNvPr id="44" name="Rectangle 43">
              <a:extLst>
                <a:ext uri="{FF2B5EF4-FFF2-40B4-BE49-F238E27FC236}">
                  <a16:creationId xmlns:a16="http://schemas.microsoft.com/office/drawing/2014/main" id="{AAB648BF-0999-45A6-90AE-E3394374E90C}"/>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ata 6">
              <a:extLst>
                <a:ext uri="{FF2B5EF4-FFF2-40B4-BE49-F238E27FC236}">
                  <a16:creationId xmlns:a16="http://schemas.microsoft.com/office/drawing/2014/main" id="{2B1283B7-0B61-4F86-A550-5D0DEEB2D810}"/>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40A0C39-5242-4001-A585-AFCA0B9E0AA1}"/>
              </a:ext>
            </a:extLst>
          </p:cNvPr>
          <p:cNvGrpSpPr/>
          <p:nvPr/>
        </p:nvGrpSpPr>
        <p:grpSpPr>
          <a:xfrm>
            <a:off x="14450887" y="-3673"/>
            <a:ext cx="2113852" cy="2771696"/>
            <a:chOff x="7079300" y="1199614"/>
            <a:chExt cx="5124289" cy="6718998"/>
          </a:xfrm>
        </p:grpSpPr>
        <p:sp>
          <p:nvSpPr>
            <p:cNvPr id="49" name="Rectangle 48">
              <a:extLst>
                <a:ext uri="{FF2B5EF4-FFF2-40B4-BE49-F238E27FC236}">
                  <a16:creationId xmlns:a16="http://schemas.microsoft.com/office/drawing/2014/main" id="{85BF78B5-8DE1-4C19-9E7E-7BC63A969804}"/>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6">
              <a:extLst>
                <a:ext uri="{FF2B5EF4-FFF2-40B4-BE49-F238E27FC236}">
                  <a16:creationId xmlns:a16="http://schemas.microsoft.com/office/drawing/2014/main" id="{5C201994-1B18-4578-B55B-2E2B70CAC929}"/>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632DE56C-1BED-4B31-BF09-335F3B8482B5}"/>
              </a:ext>
            </a:extLst>
          </p:cNvPr>
          <p:cNvSpPr/>
          <p:nvPr/>
        </p:nvSpPr>
        <p:spPr>
          <a:xfrm>
            <a:off x="308918" y="3237470"/>
            <a:ext cx="17719589"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F69D6A-D475-4429-B27F-9EFE0959D3A7}"/>
              </a:ext>
            </a:extLst>
          </p:cNvPr>
          <p:cNvSpPr txBox="1">
            <a:spLocks/>
          </p:cNvSpPr>
          <p:nvPr/>
        </p:nvSpPr>
        <p:spPr>
          <a:xfrm>
            <a:off x="5008330" y="1163534"/>
            <a:ext cx="8194313" cy="1219199"/>
          </a:xfrm>
          <a:prstGeom prst="rect">
            <a:avLst/>
          </a:prstGeom>
        </p:spPr>
        <p:txBody>
          <a:bodyPr vert="horz" lIns="91440" tIns="45720" rIns="91440" bIns="45720" rtlCol="0" anchor="b">
            <a:no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IN" sz="4000" b="0" i="0" u="none" strike="noStrike" dirty="0">
                <a:solidFill>
                  <a:srgbClr val="2C3E50"/>
                </a:solidFill>
                <a:effectLst/>
                <a:latin typeface="Algerian" panose="04020705040A02060702" pitchFamily="82" charset="0"/>
              </a:rPr>
              <a:t>Definition of Research Design</a:t>
            </a:r>
            <a:br>
              <a:rPr lang="en-IN" sz="4000" b="0" i="0" u="none" strike="noStrike" dirty="0">
                <a:solidFill>
                  <a:srgbClr val="2C3E50"/>
                </a:solidFill>
                <a:effectLst/>
                <a:latin typeface="Algerian" panose="04020705040A02060702" pitchFamily="82" charset="0"/>
              </a:rPr>
            </a:br>
            <a:endParaRPr lang="en-US" sz="4000" spc="800" dirty="0">
              <a:solidFill>
                <a:schemeClr val="bg1"/>
              </a:solidFill>
              <a:latin typeface="Algerian" panose="04020705040A02060702" pitchFamily="82" charset="0"/>
              <a:cs typeface="Poppins" panose="00000500000000000000" pitchFamily="2" charset="0"/>
            </a:endParaRPr>
          </a:p>
        </p:txBody>
      </p:sp>
      <p:grpSp>
        <p:nvGrpSpPr>
          <p:cNvPr id="73" name="Group 72">
            <a:extLst>
              <a:ext uri="{FF2B5EF4-FFF2-40B4-BE49-F238E27FC236}">
                <a16:creationId xmlns:a16="http://schemas.microsoft.com/office/drawing/2014/main" id="{A265231A-CC58-4C32-A89C-920BB5D7C188}"/>
              </a:ext>
            </a:extLst>
          </p:cNvPr>
          <p:cNvGrpSpPr/>
          <p:nvPr/>
        </p:nvGrpSpPr>
        <p:grpSpPr>
          <a:xfrm>
            <a:off x="8886722" y="7518797"/>
            <a:ext cx="2107895" cy="2771877"/>
            <a:chOff x="7076968" y="1199614"/>
            <a:chExt cx="5109842" cy="6719435"/>
          </a:xfrm>
        </p:grpSpPr>
        <p:sp>
          <p:nvSpPr>
            <p:cNvPr id="74" name="Rectangle 73">
              <a:extLst>
                <a:ext uri="{FF2B5EF4-FFF2-40B4-BE49-F238E27FC236}">
                  <a16:creationId xmlns:a16="http://schemas.microsoft.com/office/drawing/2014/main" id="{14E27B57-F516-491F-9DEB-DBE2A5A8882D}"/>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ata 6">
              <a:extLst>
                <a:ext uri="{FF2B5EF4-FFF2-40B4-BE49-F238E27FC236}">
                  <a16:creationId xmlns:a16="http://schemas.microsoft.com/office/drawing/2014/main" id="{7773FFC2-8121-4F12-851F-D212600077E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02FB2728-B507-42E8-84E4-B4C54FFF0412}"/>
              </a:ext>
            </a:extLst>
          </p:cNvPr>
          <p:cNvGrpSpPr/>
          <p:nvPr/>
        </p:nvGrpSpPr>
        <p:grpSpPr>
          <a:xfrm>
            <a:off x="9688784" y="7516961"/>
            <a:ext cx="2107895" cy="2771877"/>
            <a:chOff x="7076968" y="1199614"/>
            <a:chExt cx="5109842" cy="6719435"/>
          </a:xfrm>
        </p:grpSpPr>
        <p:sp>
          <p:nvSpPr>
            <p:cNvPr id="78" name="Rectangle 77">
              <a:extLst>
                <a:ext uri="{FF2B5EF4-FFF2-40B4-BE49-F238E27FC236}">
                  <a16:creationId xmlns:a16="http://schemas.microsoft.com/office/drawing/2014/main" id="{1D16C573-31F2-4D84-87D3-313C9AB8B835}"/>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Data 6">
              <a:extLst>
                <a:ext uri="{FF2B5EF4-FFF2-40B4-BE49-F238E27FC236}">
                  <a16:creationId xmlns:a16="http://schemas.microsoft.com/office/drawing/2014/main" id="{740A5914-5B83-44CD-8564-D0FA3E26BD0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EA9D7025-4890-4F67-B510-1F225C66B064}"/>
              </a:ext>
            </a:extLst>
          </p:cNvPr>
          <p:cNvGrpSpPr/>
          <p:nvPr/>
        </p:nvGrpSpPr>
        <p:grpSpPr>
          <a:xfrm>
            <a:off x="10468478" y="7515124"/>
            <a:ext cx="2107895" cy="2771877"/>
            <a:chOff x="7076968" y="1199614"/>
            <a:chExt cx="5109842" cy="6719435"/>
          </a:xfrm>
        </p:grpSpPr>
        <p:sp>
          <p:nvSpPr>
            <p:cNvPr id="82" name="Rectangle 81">
              <a:extLst>
                <a:ext uri="{FF2B5EF4-FFF2-40B4-BE49-F238E27FC236}">
                  <a16:creationId xmlns:a16="http://schemas.microsoft.com/office/drawing/2014/main" id="{635CBFD6-264D-4AC1-A2E0-4F217CD9C9A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ata 6">
              <a:extLst>
                <a:ext uri="{FF2B5EF4-FFF2-40B4-BE49-F238E27FC236}">
                  <a16:creationId xmlns:a16="http://schemas.microsoft.com/office/drawing/2014/main" id="{5683DCB8-C7AB-4943-9561-6EA048AA5D1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27928A0-1584-425A-8B8B-A1602CED3A86}"/>
              </a:ext>
            </a:extLst>
          </p:cNvPr>
          <p:cNvGrpSpPr/>
          <p:nvPr/>
        </p:nvGrpSpPr>
        <p:grpSpPr>
          <a:xfrm>
            <a:off x="3122421" y="1319108"/>
            <a:ext cx="3030023" cy="1376110"/>
            <a:chOff x="2529786" y="1862663"/>
            <a:chExt cx="1438200" cy="653170"/>
          </a:xfrm>
        </p:grpSpPr>
        <p:sp>
          <p:nvSpPr>
            <p:cNvPr id="53" name="Freeform 5">
              <a:extLst>
                <a:ext uri="{FF2B5EF4-FFF2-40B4-BE49-F238E27FC236}">
                  <a16:creationId xmlns:a16="http://schemas.microsoft.com/office/drawing/2014/main" id="{4343AC7B-6D53-4D13-8D00-8AACE5C27DD6}"/>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
              <a:extLst>
                <a:ext uri="{FF2B5EF4-FFF2-40B4-BE49-F238E27FC236}">
                  <a16:creationId xmlns:a16="http://schemas.microsoft.com/office/drawing/2014/main" id="{8F2E44A4-DB3D-422D-9E13-3C3BCD40B619}"/>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5557D82D-569B-4AC9-A6D8-13E3AB2BC059}"/>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8" name="TextBox 57">
            <a:extLst>
              <a:ext uri="{FF2B5EF4-FFF2-40B4-BE49-F238E27FC236}">
                <a16:creationId xmlns:a16="http://schemas.microsoft.com/office/drawing/2014/main" id="{68B02E5C-AE4C-4B3B-8D89-BC83FA545A42}"/>
              </a:ext>
            </a:extLst>
          </p:cNvPr>
          <p:cNvSpPr txBox="1"/>
          <p:nvPr/>
        </p:nvSpPr>
        <p:spPr>
          <a:xfrm>
            <a:off x="882565" y="4350222"/>
            <a:ext cx="3003822" cy="1938992"/>
          </a:xfrm>
          <a:prstGeom prst="rect">
            <a:avLst/>
          </a:prstGeom>
          <a:noFill/>
        </p:spPr>
        <p:txBody>
          <a:bodyPr wrap="square" rtlCol="0">
            <a:spAutoFit/>
          </a:bodyPr>
          <a:lstStyle/>
          <a:p>
            <a:pPr algn="ctr" fontAlgn="base"/>
            <a:r>
              <a:rPr lang="en-US" sz="2000" dirty="0">
                <a:latin typeface="Times New Roman" panose="02020603050405020304" pitchFamily="18" charset="0"/>
                <a:cs typeface="Times New Roman" panose="02020603050405020304" pitchFamily="18" charset="0"/>
              </a:rPr>
              <a:t>"Research design is defined as a master plan specifying the methods and procedures for collection and analyzing the needed information."</a:t>
            </a:r>
          </a:p>
        </p:txBody>
      </p:sp>
      <p:pic>
        <p:nvPicPr>
          <p:cNvPr id="9" name="Picture Placeholder 8" descr="A picture containing dark, spectacles, goggles&#10;&#10;Description automatically generated">
            <a:extLst>
              <a:ext uri="{FF2B5EF4-FFF2-40B4-BE49-F238E27FC236}">
                <a16:creationId xmlns:a16="http://schemas.microsoft.com/office/drawing/2014/main" id="{A69BA9B7-ED1A-48A7-91DD-0575DC1453C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600" r="4600"/>
          <a:stretch>
            <a:fillRect/>
          </a:stretch>
        </p:blipFill>
        <p:spPr>
          <a:xfrm>
            <a:off x="8497684" y="3851457"/>
            <a:ext cx="4643343" cy="2876844"/>
          </a:xfrm>
        </p:spPr>
      </p:pic>
      <p:sp>
        <p:nvSpPr>
          <p:cNvPr id="48" name="TextBox 47">
            <a:extLst>
              <a:ext uri="{FF2B5EF4-FFF2-40B4-BE49-F238E27FC236}">
                <a16:creationId xmlns:a16="http://schemas.microsoft.com/office/drawing/2014/main" id="{AD8DAFA0-DEF7-4C79-ACDC-0E9B08FDE93C}"/>
              </a:ext>
            </a:extLst>
          </p:cNvPr>
          <p:cNvSpPr txBox="1"/>
          <p:nvPr/>
        </p:nvSpPr>
        <p:spPr>
          <a:xfrm>
            <a:off x="724065" y="3303034"/>
            <a:ext cx="3270283" cy="830997"/>
          </a:xfrm>
          <a:prstGeom prst="rect">
            <a:avLst/>
          </a:prstGeom>
          <a:noFill/>
        </p:spPr>
        <p:txBody>
          <a:bodyPr wrap="square" rtlCol="0">
            <a:spAutoFit/>
          </a:bodyPr>
          <a:lstStyle/>
          <a:p>
            <a:pPr algn="ctr"/>
            <a:r>
              <a:rPr lang="en-US" sz="2400" b="1" i="1" dirty="0">
                <a:latin typeface="Times New Roman" panose="02020603050405020304" pitchFamily="18" charset="0"/>
                <a:cs typeface="Times New Roman" panose="02020603050405020304" pitchFamily="18" charset="0"/>
              </a:rPr>
              <a:t>According to William Zikmund:</a:t>
            </a:r>
            <a:endParaRPr lang="en-US" sz="2400" dirty="0">
              <a:latin typeface="Tw Cen MT Condensed" panose="020B0606020104020203" pitchFamily="34" charset="0"/>
            </a:endParaRPr>
          </a:p>
        </p:txBody>
      </p:sp>
      <p:sp>
        <p:nvSpPr>
          <p:cNvPr id="50" name="TextBox 49">
            <a:extLst>
              <a:ext uri="{FF2B5EF4-FFF2-40B4-BE49-F238E27FC236}">
                <a16:creationId xmlns:a16="http://schemas.microsoft.com/office/drawing/2014/main" id="{25415450-8401-4F52-B746-E350BB895A80}"/>
              </a:ext>
            </a:extLst>
          </p:cNvPr>
          <p:cNvSpPr txBox="1"/>
          <p:nvPr/>
        </p:nvSpPr>
        <p:spPr>
          <a:xfrm>
            <a:off x="14379284" y="2969593"/>
            <a:ext cx="3270283" cy="4093428"/>
          </a:xfrm>
          <a:prstGeom prst="rect">
            <a:avLst/>
          </a:prstGeom>
          <a:noFill/>
        </p:spPr>
        <p:txBody>
          <a:bodyPr wrap="square" rtlCol="0">
            <a:spAutoFit/>
          </a:bodyPr>
          <a:lstStyle/>
          <a:p>
            <a:pPr algn="ctr"/>
            <a:br>
              <a:rPr lang="en-US" sz="2000" dirty="0">
                <a:latin typeface="Times New Roman" panose="02020603050405020304" pitchFamily="18" charset="0"/>
                <a:cs typeface="Times New Roman" panose="02020603050405020304" pitchFamily="18" charset="0"/>
              </a:rPr>
            </a:br>
            <a:r>
              <a:rPr lang="en-US" sz="2000" b="1" i="1" dirty="0">
                <a:latin typeface="Times New Roman" panose="02020603050405020304" pitchFamily="18" charset="0"/>
                <a:cs typeface="Times New Roman" panose="02020603050405020304" pitchFamily="18" charset="0"/>
              </a:rPr>
              <a:t>According to Green and </a:t>
            </a:r>
            <a:r>
              <a:rPr lang="en-US" sz="2000" b="1" i="1" dirty="0" err="1">
                <a:latin typeface="Times New Roman" panose="02020603050405020304" pitchFamily="18" charset="0"/>
                <a:cs typeface="Times New Roman" panose="02020603050405020304" pitchFamily="18" charset="0"/>
              </a:rPr>
              <a:t>Tull</a:t>
            </a:r>
            <a:r>
              <a:rPr lang="en-US" sz="2000" b="1" i="1" dirty="0">
                <a:latin typeface="Times New Roman" panose="02020603050405020304" pitchFamily="18" charset="0"/>
                <a:cs typeface="Times New Roman" panose="02020603050405020304" pitchFamily="18" charset="0"/>
              </a:rPr>
              <a:t>:</a:t>
            </a:r>
            <a:endParaRPr lang="en-US" sz="2000" spc="400" dirty="0">
              <a:latin typeface="Tw Cen MT Condensed" panose="020B0606020104020203" pitchFamily="34" charset="0"/>
              <a:cs typeface="Poppins" panose="00000500000000000000" pitchFamily="2" charset="0"/>
            </a:endParaRPr>
          </a:p>
          <a:p>
            <a:pPr algn="ctr"/>
            <a:r>
              <a:rPr lang="en-US" sz="2000" dirty="0">
                <a:solidFill>
                  <a:schemeClr val="tx1">
                    <a:lumMod val="95000"/>
                  </a:schemeClr>
                </a:solidFill>
                <a:latin typeface="Times New Roman" panose="02020603050405020304" pitchFamily="18" charset="0"/>
                <a:cs typeface="Times New Roman" panose="02020603050405020304" pitchFamily="18" charset="0"/>
              </a:rPr>
              <a:t>"A research design is the specification of methods and procedures for acquiring the information needed. It is the over-all operational pattern or framework of the project that stipulates what information is to be collected from which sources by what procedures"</a:t>
            </a:r>
          </a:p>
          <a:p>
            <a:pPr algn="ctr"/>
            <a:endParaRPr lang="en-US" sz="2000" dirty="0">
              <a:latin typeface="Tw Cen MT Condensed" panose="020B0606020104020203" pitchFamily="34" charset="0"/>
            </a:endParaRPr>
          </a:p>
        </p:txBody>
      </p:sp>
      <p:cxnSp>
        <p:nvCxnSpPr>
          <p:cNvPr id="57" name="Straight Connector 56">
            <a:extLst>
              <a:ext uri="{FF2B5EF4-FFF2-40B4-BE49-F238E27FC236}">
                <a16:creationId xmlns:a16="http://schemas.microsoft.com/office/drawing/2014/main" id="{183E9210-C658-497D-A577-31C81486EDC1}"/>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543CC6-51A5-400F-B5A5-8FD998EE450E}"/>
              </a:ext>
            </a:extLst>
          </p:cNvPr>
          <p:cNvCxnSpPr>
            <a:cxnSpLocks/>
          </p:cNvCxnSpPr>
          <p:nvPr/>
        </p:nvCxnSpPr>
        <p:spPr>
          <a:xfrm>
            <a:off x="10366041" y="7513614"/>
            <a:ext cx="7921959"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920EDF-AA19-ACBB-C634-8CE28054EC7F}"/>
              </a:ext>
            </a:extLst>
          </p:cNvPr>
          <p:cNvSpPr txBox="1"/>
          <p:nvPr/>
        </p:nvSpPr>
        <p:spPr>
          <a:xfrm>
            <a:off x="4664855" y="4297680"/>
            <a:ext cx="2955145" cy="2246769"/>
          </a:xfrm>
          <a:prstGeom prst="rect">
            <a:avLst/>
          </a:prstGeom>
          <a:noFill/>
        </p:spPr>
        <p:txBody>
          <a:bodyPr wrap="square" rtlCol="0">
            <a:spAutoFit/>
          </a:bodyPr>
          <a:lstStyle/>
          <a:p>
            <a:pPr algn="ctr" fontAlgn="base"/>
            <a:r>
              <a:rPr lang="en-US" sz="2000" dirty="0">
                <a:latin typeface="Times New Roman" panose="02020603050405020304" pitchFamily="18" charset="0"/>
                <a:cs typeface="Times New Roman" panose="02020603050405020304" pitchFamily="18" charset="0"/>
              </a:rPr>
              <a:t>"Research design is the plan, structure, and strategy of investigation conceived so as to obtain answers to research questions and to control </a:t>
            </a:r>
            <a:r>
              <a:rPr lang="en-US" sz="2000" b="1" dirty="0">
                <a:latin typeface="Times New Roman" panose="02020603050405020304" pitchFamily="18" charset="0"/>
                <a:cs typeface="Times New Roman" panose="02020603050405020304" pitchFamily="18" charset="0"/>
              </a:rPr>
              <a:t>variance</a:t>
            </a:r>
            <a:r>
              <a:rPr lang="en-US" sz="20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0CF7CC43-374C-DDAF-131F-2B7D3073A23A}"/>
              </a:ext>
            </a:extLst>
          </p:cNvPr>
          <p:cNvSpPr txBox="1"/>
          <p:nvPr/>
        </p:nvSpPr>
        <p:spPr>
          <a:xfrm>
            <a:off x="4457865" y="3333514"/>
            <a:ext cx="3270283" cy="1200329"/>
          </a:xfrm>
          <a:prstGeom prst="rect">
            <a:avLst/>
          </a:prstGeom>
          <a:noFill/>
        </p:spPr>
        <p:txBody>
          <a:bodyPr wrap="square" rtlCol="0">
            <a:spAutoFit/>
          </a:bodyPr>
          <a:lstStyle/>
          <a:p>
            <a:pPr algn="r"/>
            <a:r>
              <a:rPr lang="en-US" sz="2400" b="1" i="1" dirty="0">
                <a:latin typeface="Times New Roman" panose="02020603050405020304" pitchFamily="18" charset="0"/>
                <a:cs typeface="Times New Roman" panose="02020603050405020304" pitchFamily="18" charset="0"/>
              </a:rPr>
              <a:t>According to Kerlinger :</a:t>
            </a:r>
            <a:endParaRPr lang="en-US" sz="2400" dirty="0">
              <a:latin typeface="Times New Roman" panose="02020603050405020304" pitchFamily="18" charset="0"/>
              <a:cs typeface="Times New Roman" panose="02020603050405020304" pitchFamily="18" charset="0"/>
            </a:endParaRPr>
          </a:p>
          <a:p>
            <a:pPr algn="r"/>
            <a:endParaRPr lang="en-US" sz="2400" spc="400" dirty="0">
              <a:solidFill>
                <a:schemeClr val="accent3">
                  <a:lumMod val="75000"/>
                </a:schemeClr>
              </a:solidFill>
              <a:latin typeface="Tw Cen MT Condensed" panose="020B0606020104020203" pitchFamily="34" charset="0"/>
              <a:cs typeface="Poppins" panose="00000500000000000000" pitchFamily="2" charset="0"/>
            </a:endParaRPr>
          </a:p>
          <a:p>
            <a:endParaRPr lang="en-US" sz="2400" dirty="0">
              <a:latin typeface="Tw Cen MT Condensed" panose="020B0606020104020203" pitchFamily="34" charset="0"/>
            </a:endParaRPr>
          </a:p>
        </p:txBody>
      </p:sp>
    </p:spTree>
    <p:extLst>
      <p:ext uri="{BB962C8B-B14F-4D97-AF65-F5344CB8AC3E}">
        <p14:creationId xmlns:p14="http://schemas.microsoft.com/office/powerpoint/2010/main" val="1800718783"/>
      </p:ext>
    </p:extLst>
  </p:cSld>
  <p:clrMapOvr>
    <a:overrideClrMapping bg1="dk1" tx1="lt1" bg2="dk2" tx2="lt2" accent1="accent1" accent2="accent2" accent3="accent3" accent4="accent4" accent5="accent5" accent6="accent6" hlink="hlink" folHlink="folHlink"/>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300"/>
                                        <p:tgtEl>
                                          <p:spTgt spid="36"/>
                                        </p:tgtEl>
                                      </p:cBhvr>
                                    </p:animEffect>
                                  </p:childTnLst>
                                </p:cTn>
                              </p:par>
                              <p:par>
                                <p:cTn id="8" presetID="22" presetClass="entr" presetSubtype="1" fill="hold" nodeType="withEffect">
                                  <p:stCondLst>
                                    <p:cond delay="70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300"/>
                                        <p:tgtEl>
                                          <p:spTgt spid="73"/>
                                        </p:tgtEl>
                                      </p:cBhvr>
                                    </p:animEffect>
                                  </p:childTnLst>
                                </p:cTn>
                              </p:par>
                              <p:par>
                                <p:cTn id="11" presetID="22" presetClass="entr" presetSubtype="1" fill="hold" nodeType="withEffect">
                                  <p:stCondLst>
                                    <p:cond delay="70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300"/>
                                        <p:tgtEl>
                                          <p:spTgt spid="42"/>
                                        </p:tgtEl>
                                      </p:cBhvr>
                                    </p:animEffect>
                                  </p:childTnLst>
                                </p:cTn>
                              </p:par>
                              <p:par>
                                <p:cTn id="14" presetID="22" presetClass="entr" presetSubtype="1" fill="hold" nodeType="withEffect">
                                  <p:stCondLst>
                                    <p:cond delay="110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300"/>
                                        <p:tgtEl>
                                          <p:spTgt spid="77"/>
                                        </p:tgtEl>
                                      </p:cBhvr>
                                    </p:animEffect>
                                  </p:childTnLst>
                                </p:cTn>
                              </p:par>
                              <p:par>
                                <p:cTn id="17" presetID="22" presetClass="entr" presetSubtype="1" fill="hold" nodeType="withEffect">
                                  <p:stCondLst>
                                    <p:cond delay="110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300"/>
                                        <p:tgtEl>
                                          <p:spTgt spid="46"/>
                                        </p:tgtEl>
                                      </p:cBhvr>
                                    </p:animEffect>
                                  </p:childTnLst>
                                </p:cTn>
                              </p:par>
                              <p:par>
                                <p:cTn id="20" presetID="22" presetClass="entr" presetSubtype="1" fill="hold" nodeType="withEffect">
                                  <p:stCondLst>
                                    <p:cond delay="1500"/>
                                  </p:stCondLst>
                                  <p:childTnLst>
                                    <p:set>
                                      <p:cBhvr>
                                        <p:cTn id="21" dur="1" fill="hold">
                                          <p:stCondLst>
                                            <p:cond delay="0"/>
                                          </p:stCondLst>
                                        </p:cTn>
                                        <p:tgtEl>
                                          <p:spTgt spid="81"/>
                                        </p:tgtEl>
                                        <p:attrNameLst>
                                          <p:attrName>style.visibility</p:attrName>
                                        </p:attrNameLst>
                                      </p:cBhvr>
                                      <p:to>
                                        <p:strVal val="visible"/>
                                      </p:to>
                                    </p:set>
                                    <p:animEffect transition="in" filter="wipe(up)">
                                      <p:cBhvr>
                                        <p:cTn id="22" dur="300"/>
                                        <p:tgtEl>
                                          <p:spTgt spid="81"/>
                                        </p:tgtEl>
                                      </p:cBhvr>
                                    </p:animEffect>
                                  </p:childTnLst>
                                </p:cTn>
                              </p:par>
                              <p:par>
                                <p:cTn id="23" presetID="2" presetClass="entr" presetSubtype="8" accel="40000" decel="6000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240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2" presetClass="entr" presetSubtype="2" accel="40000" decel="60000" fill="hold" grpId="0" nodeType="withEffect">
                                  <p:stCondLst>
                                    <p:cond delay="30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24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2" presetClass="entr" presetSubtype="8" accel="40000" decel="60000" fill="hold" grpId="0" nodeType="withEffect">
                                  <p:stCondLst>
                                    <p:cond delay="20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48" grpId="0"/>
      <p:bldP spid="50"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32414-A489-4C0D-AFAB-C74BE41327FC}"/>
              </a:ext>
            </a:extLst>
          </p:cNvPr>
          <p:cNvSpPr/>
          <p:nvPr/>
        </p:nvSpPr>
        <p:spPr>
          <a:xfrm>
            <a:off x="12415017" y="1196445"/>
            <a:ext cx="1243803" cy="25231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cxnSp>
        <p:nvCxnSpPr>
          <p:cNvPr id="69" name="Straight Connector 68">
            <a:extLst>
              <a:ext uri="{FF2B5EF4-FFF2-40B4-BE49-F238E27FC236}">
                <a16:creationId xmlns:a16="http://schemas.microsoft.com/office/drawing/2014/main" id="{77C6D06A-4557-4AC1-BD42-B18F6C6FFAA6}"/>
              </a:ext>
            </a:extLst>
          </p:cNvPr>
          <p:cNvCxnSpPr>
            <a:cxnSpLocks/>
          </p:cNvCxnSpPr>
          <p:nvPr/>
        </p:nvCxnSpPr>
        <p:spPr>
          <a:xfrm>
            <a:off x="8849530" y="1200270"/>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6DD572-9ABF-43EC-9049-0116DFD57C0C}"/>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C5971D-BED9-4395-9699-47582DD9FD66}"/>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32DE56C-1BED-4B31-BF09-335F3B8482B5}"/>
              </a:ext>
            </a:extLst>
          </p:cNvPr>
          <p:cNvSpPr/>
          <p:nvPr/>
        </p:nvSpPr>
        <p:spPr>
          <a:xfrm>
            <a:off x="2250491" y="1543052"/>
            <a:ext cx="13787018" cy="603083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grpSp>
        <p:nvGrpSpPr>
          <p:cNvPr id="34" name="Group 33">
            <a:extLst>
              <a:ext uri="{FF2B5EF4-FFF2-40B4-BE49-F238E27FC236}">
                <a16:creationId xmlns:a16="http://schemas.microsoft.com/office/drawing/2014/main" id="{295025D7-5504-4702-B200-E6680FF30054}"/>
              </a:ext>
            </a:extLst>
          </p:cNvPr>
          <p:cNvGrpSpPr/>
          <p:nvPr/>
        </p:nvGrpSpPr>
        <p:grpSpPr>
          <a:xfrm>
            <a:off x="6782500" y="1199614"/>
            <a:ext cx="5126621" cy="6719435"/>
            <a:chOff x="7076968" y="1199614"/>
            <a:chExt cx="5126621" cy="6719435"/>
          </a:xfrm>
        </p:grpSpPr>
        <p:sp>
          <p:nvSpPr>
            <p:cNvPr id="59" name="Rectangle 58">
              <a:extLst>
                <a:ext uri="{FF2B5EF4-FFF2-40B4-BE49-F238E27FC236}">
                  <a16:creationId xmlns:a16="http://schemas.microsoft.com/office/drawing/2014/main" id="{B8B98B55-09FA-4437-82CD-BC906C5E4748}"/>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33" name="Rectangle 32">
              <a:extLst>
                <a:ext uri="{FF2B5EF4-FFF2-40B4-BE49-F238E27FC236}">
                  <a16:creationId xmlns:a16="http://schemas.microsoft.com/office/drawing/2014/main" id="{42BA1756-2F66-4AC5-8E1F-71B420153FB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7" name="Flowchart: Data 6">
              <a:extLst>
                <a:ext uri="{FF2B5EF4-FFF2-40B4-BE49-F238E27FC236}">
                  <a16:creationId xmlns:a16="http://schemas.microsoft.com/office/drawing/2014/main" id="{7E0553DD-1178-434C-9D92-EF7A8805A1A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grpSp>
      <p:cxnSp>
        <p:nvCxnSpPr>
          <p:cNvPr id="13" name="Straight Connector 12">
            <a:extLst>
              <a:ext uri="{FF2B5EF4-FFF2-40B4-BE49-F238E27FC236}">
                <a16:creationId xmlns:a16="http://schemas.microsoft.com/office/drawing/2014/main" id="{F83121A0-F248-4F76-A429-FBF5B47FA54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DAB870C-E446-4C56-8301-1DCA28DEA62B}"/>
              </a:ext>
            </a:extLst>
          </p:cNvPr>
          <p:cNvGrpSpPr/>
          <p:nvPr/>
        </p:nvGrpSpPr>
        <p:grpSpPr>
          <a:xfrm>
            <a:off x="8554012" y="1196986"/>
            <a:ext cx="5109859" cy="6719435"/>
            <a:chOff x="7076968" y="1199614"/>
            <a:chExt cx="5109859" cy="6719435"/>
          </a:xfrm>
        </p:grpSpPr>
        <p:sp>
          <p:nvSpPr>
            <p:cNvPr id="61" name="Rectangle 60">
              <a:extLst>
                <a:ext uri="{FF2B5EF4-FFF2-40B4-BE49-F238E27FC236}">
                  <a16:creationId xmlns:a16="http://schemas.microsoft.com/office/drawing/2014/main" id="{66042DBB-6086-4CF8-B637-7E5B4A7C2E52}"/>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63" name="Flowchart: Data 6">
              <a:extLst>
                <a:ext uri="{FF2B5EF4-FFF2-40B4-BE49-F238E27FC236}">
                  <a16:creationId xmlns:a16="http://schemas.microsoft.com/office/drawing/2014/main" id="{30530590-A5A3-4C57-8F32-E83E796731A2}"/>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grpSp>
      <p:grpSp>
        <p:nvGrpSpPr>
          <p:cNvPr id="64" name="Group 63">
            <a:extLst>
              <a:ext uri="{FF2B5EF4-FFF2-40B4-BE49-F238E27FC236}">
                <a16:creationId xmlns:a16="http://schemas.microsoft.com/office/drawing/2014/main" id="{E70BAF02-8684-47A9-97B1-6F918C4906F7}"/>
              </a:ext>
            </a:extLst>
          </p:cNvPr>
          <p:cNvGrpSpPr/>
          <p:nvPr/>
        </p:nvGrpSpPr>
        <p:grpSpPr>
          <a:xfrm>
            <a:off x="10359310" y="1195941"/>
            <a:ext cx="5126621" cy="6719435"/>
            <a:chOff x="7076968" y="1199614"/>
            <a:chExt cx="5126621" cy="6719435"/>
          </a:xfrm>
        </p:grpSpPr>
        <p:sp>
          <p:nvSpPr>
            <p:cNvPr id="65" name="Rectangle 64">
              <a:extLst>
                <a:ext uri="{FF2B5EF4-FFF2-40B4-BE49-F238E27FC236}">
                  <a16:creationId xmlns:a16="http://schemas.microsoft.com/office/drawing/2014/main" id="{30508CC5-3B06-4529-9FEA-CF291A1131B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66" name="Rectangle 65">
              <a:extLst>
                <a:ext uri="{FF2B5EF4-FFF2-40B4-BE49-F238E27FC236}">
                  <a16:creationId xmlns:a16="http://schemas.microsoft.com/office/drawing/2014/main" id="{512DBB3F-8C23-4A8E-8B4D-25798AC116CE}"/>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68" name="Flowchart: Data 6">
              <a:extLst>
                <a:ext uri="{FF2B5EF4-FFF2-40B4-BE49-F238E27FC236}">
                  <a16:creationId xmlns:a16="http://schemas.microsoft.com/office/drawing/2014/main" id="{8318A348-4AF3-43D1-9571-F503E43D461E}"/>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grpSp>
      <p:cxnSp>
        <p:nvCxnSpPr>
          <p:cNvPr id="32" name="Straight Connector 31">
            <a:extLst>
              <a:ext uri="{FF2B5EF4-FFF2-40B4-BE49-F238E27FC236}">
                <a16:creationId xmlns:a16="http://schemas.microsoft.com/office/drawing/2014/main" id="{F2C09524-C1A2-4E77-8298-CE8649D14FD9}"/>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7F58EB-8331-4BD0-91BC-FC727ADA3477}"/>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884F04E-00C3-4165-A17D-18245C6FBB8E}"/>
              </a:ext>
            </a:extLst>
          </p:cNvPr>
          <p:cNvGrpSpPr/>
          <p:nvPr/>
        </p:nvGrpSpPr>
        <p:grpSpPr>
          <a:xfrm>
            <a:off x="2640744" y="5625766"/>
            <a:ext cx="3030023" cy="1376110"/>
            <a:chOff x="2529786" y="1862663"/>
            <a:chExt cx="1438200" cy="653170"/>
          </a:xfrm>
        </p:grpSpPr>
        <p:sp>
          <p:nvSpPr>
            <p:cNvPr id="48" name="Freeform 5">
              <a:extLst>
                <a:ext uri="{FF2B5EF4-FFF2-40B4-BE49-F238E27FC236}">
                  <a16:creationId xmlns:a16="http://schemas.microsoft.com/office/drawing/2014/main" id="{5BDFB365-315C-4089-B47F-00BE1D3D1A92}"/>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50" name="Freeform 5">
              <a:extLst>
                <a:ext uri="{FF2B5EF4-FFF2-40B4-BE49-F238E27FC236}">
                  <a16:creationId xmlns:a16="http://schemas.microsoft.com/office/drawing/2014/main" id="{8B48EC16-54EB-4E70-987E-AE9DCBFD6FCF}"/>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Franklin Gothic Book" panose="02020404030301010803"/>
                <a:ea typeface="+mn-ea"/>
                <a:cs typeface="+mn-cs"/>
              </a:endParaRPr>
            </a:p>
          </p:txBody>
        </p:sp>
        <p:sp>
          <p:nvSpPr>
            <p:cNvPr id="40" name="Freeform 5">
              <a:extLst>
                <a:ext uri="{FF2B5EF4-FFF2-40B4-BE49-F238E27FC236}">
                  <a16:creationId xmlns:a16="http://schemas.microsoft.com/office/drawing/2014/main" id="{2E130BF3-A951-4948-8C87-DA5486AF0B78}"/>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Franklin Gothic Book" panose="02020404030301010803"/>
                <a:ea typeface="+mn-ea"/>
                <a:cs typeface="+mn-cs"/>
              </a:endParaRPr>
            </a:p>
          </p:txBody>
        </p:sp>
      </p:grpSp>
      <p:sp>
        <p:nvSpPr>
          <p:cNvPr id="54" name="Title 1">
            <a:extLst>
              <a:ext uri="{FF2B5EF4-FFF2-40B4-BE49-F238E27FC236}">
                <a16:creationId xmlns:a16="http://schemas.microsoft.com/office/drawing/2014/main" id="{4908713C-259D-4839-80BC-52F5CA9C0B1C}"/>
              </a:ext>
            </a:extLst>
          </p:cNvPr>
          <p:cNvSpPr txBox="1">
            <a:spLocks/>
          </p:cNvSpPr>
          <p:nvPr/>
        </p:nvSpPr>
        <p:spPr>
          <a:xfrm>
            <a:off x="4696693" y="1977043"/>
            <a:ext cx="11797369" cy="1236271"/>
          </a:xfrm>
          <a:prstGeom prst="rect">
            <a:avLst/>
          </a:prstGeom>
        </p:spPr>
        <p:txBody>
          <a:bodyPr vert="horz" lIns="91440" tIns="45720" rIns="91440" bIns="45720" rtlCol="0" anchor="b">
            <a:no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lvl="0">
              <a:lnSpc>
                <a:spcPts val="7200"/>
              </a:lnSpc>
            </a:pPr>
            <a:r>
              <a:rPr lang="en-US" sz="4000" dirty="0">
                <a:solidFill>
                  <a:schemeClr val="tx1">
                    <a:lumMod val="95000"/>
                  </a:schemeClr>
                </a:solidFill>
                <a:latin typeface="Algerian" panose="04020705040A02060702" pitchFamily="82" charset="0"/>
              </a:rPr>
              <a:t>Features of a Good Research Design</a:t>
            </a:r>
            <a:br>
              <a:rPr lang="en-US" sz="4000" dirty="0">
                <a:solidFill>
                  <a:schemeClr val="tx1">
                    <a:lumMod val="95000"/>
                  </a:schemeClr>
                </a:solidFill>
                <a:latin typeface="Algerian" panose="04020705040A02060702" pitchFamily="82" charset="0"/>
              </a:rPr>
            </a:br>
            <a:endParaRPr kumimoji="0" lang="en-US" sz="4000" b="0" i="0" u="none" strike="noStrike" kern="1200" cap="all" spc="800" normalizeH="0" baseline="0" noProof="0" dirty="0">
              <a:ln>
                <a:noFill/>
              </a:ln>
              <a:solidFill>
                <a:schemeClr val="tx1">
                  <a:lumMod val="95000"/>
                </a:schemeClr>
              </a:solidFill>
              <a:effectLst/>
              <a:uLnTx/>
              <a:uFillTx/>
              <a:latin typeface="Breathe Press" panose="00000500000000000000" pitchFamily="2" charset="0"/>
              <a:cs typeface="Poppins" panose="00000500000000000000" pitchFamily="2" charset="0"/>
            </a:endParaRPr>
          </a:p>
        </p:txBody>
      </p:sp>
      <p:sp>
        <p:nvSpPr>
          <p:cNvPr id="55" name="TextBox 54">
            <a:extLst>
              <a:ext uri="{FF2B5EF4-FFF2-40B4-BE49-F238E27FC236}">
                <a16:creationId xmlns:a16="http://schemas.microsoft.com/office/drawing/2014/main" id="{91E98965-519E-4B69-82C6-DF8E5D3788CA}"/>
              </a:ext>
            </a:extLst>
          </p:cNvPr>
          <p:cNvSpPr txBox="1"/>
          <p:nvPr/>
        </p:nvSpPr>
        <p:spPr>
          <a:xfrm>
            <a:off x="7072406" y="2861306"/>
            <a:ext cx="6521674" cy="5322574"/>
          </a:xfrm>
          <a:prstGeom prst="rect">
            <a:avLst/>
          </a:prstGeom>
          <a:noFill/>
        </p:spPr>
        <p:txBody>
          <a:bodyPr wrap="square" rtlCol="0">
            <a:spAutoFit/>
          </a:bodyPr>
          <a:lstStyle/>
          <a:p>
            <a:pPr algn="just" fontAlgn="base"/>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It is considered that a good research design should reduce the biasness while should maximize the reliability of data being collected and </a:t>
            </a:r>
            <a:r>
              <a:rPr lang="en-US" sz="2400" dirty="0" err="1">
                <a:latin typeface="Times New Roman" panose="02020603050405020304" pitchFamily="18" charset="0"/>
                <a:cs typeface="Times New Roman" panose="02020603050405020304" pitchFamily="18" charset="0"/>
              </a:rPr>
              <a:t>analysed</a:t>
            </a:r>
            <a:r>
              <a:rPr lang="en-US" sz="2400" dirty="0">
                <a:latin typeface="Times New Roman" panose="02020603050405020304" pitchFamily="18" charset="0"/>
                <a:cs typeface="Times New Roman" panose="02020603050405020304" pitchFamily="18" charset="0"/>
              </a:rPr>
              <a:t>. A good research design should provide the opportunity as per the various aspects of research problem. It should minimize the experimental error and should provide maximum information. Hence, it can be concluded the selection of research design relies upon the research problem and the nature of research. Following are the major features of a good research design :</a:t>
            </a:r>
          </a:p>
          <a:p>
            <a:pPr algn="just"/>
            <a:endParaRPr lang="en-IN" sz="2400" dirty="0">
              <a:latin typeface="Times New Roman" panose="02020603050405020304" pitchFamily="18" charset="0"/>
              <a:cs typeface="Times New Roman" panose="02020603050405020304" pitchFamily="18" charset="0"/>
            </a:endParaRPr>
          </a:p>
          <a:p>
            <a:pPr marL="0" marR="0" lvl="0" indent="0" algn="just" defTabSz="13716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cxnSp>
        <p:nvCxnSpPr>
          <p:cNvPr id="67" name="Straight Connector 66">
            <a:extLst>
              <a:ext uri="{FF2B5EF4-FFF2-40B4-BE49-F238E27FC236}">
                <a16:creationId xmlns:a16="http://schemas.microsoft.com/office/drawing/2014/main" id="{E4224A5F-4562-434C-A7C1-01B53392A44F}"/>
              </a:ext>
            </a:extLst>
          </p:cNvPr>
          <p:cNvCxnSpPr>
            <a:cxnSpLocks/>
          </p:cNvCxnSpPr>
          <p:nvPr/>
        </p:nvCxnSpPr>
        <p:spPr>
          <a:xfrm flipH="1">
            <a:off x="6096" y="1199621"/>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094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0556E-6 1.23457E-7 L -0.21822 -0.00015 " pathEditMode="relative" rAng="0" ptsTypes="AA">
                                      <p:cBhvr>
                                        <p:cTn id="6" dur="1000" fill="hold"/>
                                        <p:tgtEl>
                                          <p:spTgt spid="34"/>
                                        </p:tgtEl>
                                        <p:attrNameLst>
                                          <p:attrName>ppt_x</p:attrName>
                                          <p:attrName>ppt_y</p:attrName>
                                        </p:attrNameLst>
                                      </p:cBhvr>
                                      <p:rCtr x="-10911" y="-15"/>
                                    </p:animMotion>
                                  </p:childTnLst>
                                </p:cTn>
                              </p:par>
                              <p:par>
                                <p:cTn id="7" presetID="42" presetClass="path" presetSubtype="0" accel="50000" decel="50000" fill="hold" nodeType="withEffect">
                                  <p:stCondLst>
                                    <p:cond delay="0"/>
                                  </p:stCondLst>
                                  <p:childTnLst>
                                    <p:animMotion origin="layout" path="M -4.30556E-6 1.23457E-7 L -0.21822 -0.00015 " pathEditMode="relative" rAng="0" ptsTypes="AA">
                                      <p:cBhvr>
                                        <p:cTn id="8" dur="1000" fill="hold"/>
                                        <p:tgtEl>
                                          <p:spTgt spid="13"/>
                                        </p:tgtEl>
                                        <p:attrNameLst>
                                          <p:attrName>ppt_x</p:attrName>
                                          <p:attrName>ppt_y</p:attrName>
                                        </p:attrNameLst>
                                      </p:cBhvr>
                                      <p:rCtr x="-10911" y="-15"/>
                                    </p:animMotion>
                                  </p:childTnLst>
                                </p:cTn>
                              </p:par>
                              <p:par>
                                <p:cTn id="9" presetID="42" presetClass="path" presetSubtype="0" accel="50000" decel="50000" fill="hold" nodeType="withEffect">
                                  <p:stCondLst>
                                    <p:cond delay="0"/>
                                  </p:stCondLst>
                                  <p:childTnLst>
                                    <p:animMotion origin="layout" path="M 2.77778E-6 3.08642E-6 L 0.18507 -0.00124 " pathEditMode="relative" rAng="0" ptsTypes="AA">
                                      <p:cBhvr>
                                        <p:cTn id="10" dur="1000" fill="hold"/>
                                        <p:tgtEl>
                                          <p:spTgt spid="64"/>
                                        </p:tgtEl>
                                        <p:attrNameLst>
                                          <p:attrName>ppt_x</p:attrName>
                                          <p:attrName>ppt_y</p:attrName>
                                        </p:attrNameLst>
                                      </p:cBhvr>
                                      <p:rCtr x="9253" y="-62"/>
                                    </p:animMotion>
                                  </p:childTnLst>
                                </p:cTn>
                              </p:par>
                              <p:par>
                                <p:cTn id="11" presetID="42" presetClass="path" presetSubtype="0" accel="50000" decel="50000" fill="hold" nodeType="withEffect">
                                  <p:stCondLst>
                                    <p:cond delay="0"/>
                                  </p:stCondLst>
                                  <p:childTnLst>
                                    <p:animMotion origin="layout" path="M -8.33333E-7 3.08642E-6 L 0.18516 0.00046 " pathEditMode="relative" rAng="0" ptsTypes="AA">
                                      <p:cBhvr>
                                        <p:cTn id="12" dur="1000" fill="hold"/>
                                        <p:tgtEl>
                                          <p:spTgt spid="35"/>
                                        </p:tgtEl>
                                        <p:attrNameLst>
                                          <p:attrName>ppt_x</p:attrName>
                                          <p:attrName>ppt_y</p:attrName>
                                        </p:attrNameLst>
                                      </p:cBhvr>
                                      <p:rCtr x="9253" y="15"/>
                                    </p:animMotion>
                                  </p:childTnLst>
                                </p:cTn>
                              </p:par>
                              <p:par>
                                <p:cTn id="13" presetID="42" presetClass="path" presetSubtype="0" accel="50000" decel="50000" fill="hold" nodeType="withEffect">
                                  <p:stCondLst>
                                    <p:cond delay="0"/>
                                  </p:stCondLst>
                                  <p:childTnLst>
                                    <p:animMotion origin="layout" path="M 1.52778E-6 -1.23457E-6 L 0.18524 -0.00015 " pathEditMode="relative" rAng="0" ptsTypes="AA">
                                      <p:cBhvr>
                                        <p:cTn id="14" dur="1000" fill="hold"/>
                                        <p:tgtEl>
                                          <p:spTgt spid="60"/>
                                        </p:tgtEl>
                                        <p:attrNameLst>
                                          <p:attrName>ppt_x</p:attrName>
                                          <p:attrName>ppt_y</p:attrName>
                                        </p:attrNameLst>
                                      </p:cBhvr>
                                      <p:rCtr x="9262" y="-15"/>
                                    </p:animMotion>
                                  </p:childTnLst>
                                </p:cTn>
                              </p:par>
                              <p:par>
                                <p:cTn id="15" presetID="42" presetClass="path" presetSubtype="0" accel="50000" decel="50000" fill="hold" nodeType="withEffect">
                                  <p:stCondLst>
                                    <p:cond delay="0"/>
                                  </p:stCondLst>
                                  <p:childTnLst>
                                    <p:animMotion origin="layout" path="M 2.63889E-6 1.23457E-7 L 0.18498 -0.00062 " pathEditMode="relative" rAng="0" ptsTypes="AA">
                                      <p:cBhvr>
                                        <p:cTn id="16" dur="1000" fill="hold"/>
                                        <p:tgtEl>
                                          <p:spTgt spid="32"/>
                                        </p:tgtEl>
                                        <p:attrNameLst>
                                          <p:attrName>ppt_x</p:attrName>
                                          <p:attrName>ppt_y</p:attrName>
                                        </p:attrNameLst>
                                      </p:cBhvr>
                                      <p:rCtr x="9245" y="-31"/>
                                    </p:animMotion>
                                  </p:childTnLst>
                                </p:cTn>
                              </p:par>
                              <p:par>
                                <p:cTn id="17" presetID="14" presetClass="entr" presetSubtype="1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par>
                                <p:cTn id="20" presetID="10" presetClass="entr" presetSubtype="0" fill="hold" grpId="0" nodeType="withEffect">
                                  <p:stCondLst>
                                    <p:cond delay="140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42" presetClass="path" presetSubtype="0" accel="50000" decel="50000" fill="hold" grpId="0" nodeType="withEffect">
                                  <p:stCondLst>
                                    <p:cond delay="0"/>
                                  </p:stCondLst>
                                  <p:childTnLst>
                                    <p:animMotion origin="layout" path="M 2.77778E-6 1.11111E-6 L 0.18524 -0.00016 " pathEditMode="relative" rAng="0" ptsTypes="AA">
                                      <p:cBhvr>
                                        <p:cTn id="24" dur="1000" fill="hold"/>
                                        <p:tgtEl>
                                          <p:spTgt spid="2"/>
                                        </p:tgtEl>
                                        <p:attrNameLst>
                                          <p:attrName>ppt_x</p:attrName>
                                          <p:attrName>ppt_y</p:attrName>
                                        </p:attrNameLst>
                                      </p:cBhvr>
                                      <p:rCtr x="9262" y="-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9EF7953-A5A0-425A-BC75-67635D87D8DF}"/>
              </a:ext>
            </a:extLst>
          </p:cNvPr>
          <p:cNvSpPr/>
          <p:nvPr/>
        </p:nvSpPr>
        <p:spPr>
          <a:xfrm>
            <a:off x="591912" y="3553951"/>
            <a:ext cx="4942114" cy="1547751"/>
          </a:xfrm>
          <a:prstGeom prst="roundRect">
            <a:avLst>
              <a:gd name="adj" fmla="val 12122"/>
            </a:avLst>
          </a:prstGeom>
          <a:solidFill>
            <a:schemeClr val="accent2">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4DDB6A1C-C0EE-40D6-9D22-BE1B6F3FB770}"/>
              </a:ext>
            </a:extLst>
          </p:cNvPr>
          <p:cNvSpPr/>
          <p:nvPr/>
        </p:nvSpPr>
        <p:spPr>
          <a:xfrm>
            <a:off x="6672943" y="3489008"/>
            <a:ext cx="4942114" cy="1547751"/>
          </a:xfrm>
          <a:prstGeom prst="roundRect">
            <a:avLst>
              <a:gd name="adj" fmla="val 12122"/>
            </a:avLst>
          </a:prstGeom>
          <a:solidFill>
            <a:schemeClr val="accent3">
              <a:alpha val="86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67321CE-C53B-4B4D-BF9C-43451CDF775C}"/>
              </a:ext>
            </a:extLst>
          </p:cNvPr>
          <p:cNvSpPr/>
          <p:nvPr/>
        </p:nvSpPr>
        <p:spPr>
          <a:xfrm>
            <a:off x="12668251" y="3484247"/>
            <a:ext cx="4942114" cy="1547751"/>
          </a:xfrm>
          <a:prstGeom prst="roundRect">
            <a:avLst>
              <a:gd name="adj" fmla="val 12122"/>
            </a:avLst>
          </a:prstGeom>
          <a:solidFill>
            <a:schemeClr val="accent4">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4EE0E5E4-FE33-4A64-BABE-BBB5FF909541}"/>
              </a:ext>
            </a:extLst>
          </p:cNvPr>
          <p:cNvSpPr/>
          <p:nvPr/>
        </p:nvSpPr>
        <p:spPr>
          <a:xfrm>
            <a:off x="592597" y="5320784"/>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just" fontAlgn="base"/>
            <a:r>
              <a:rPr lang="en-US" sz="1800" b="0" i="0" u="none" strike="noStrike" dirty="0">
                <a:solidFill>
                  <a:schemeClr val="tx1">
                    <a:lumMod val="95000"/>
                  </a:schemeClr>
                </a:solidFill>
                <a:effectLst/>
                <a:latin typeface="Times New Roman" panose="02020603050405020304" pitchFamily="18" charset="0"/>
                <a:cs typeface="Times New Roman" panose="02020603050405020304" pitchFamily="18" charset="0"/>
              </a:rPr>
              <a:t>Objectivity refers to the ability of the research instruments to give conclusions that are free from observer's personal biases. A good research design should be able select those instruments only that provide objective conclusions. Usually, it is believed that maintaining objectivity is pretty easy, but it proves to be difficult during execution of research and data analysis.</a:t>
            </a:r>
          </a:p>
        </p:txBody>
      </p:sp>
      <p:sp>
        <p:nvSpPr>
          <p:cNvPr id="16" name="Freeform: Shape 15">
            <a:extLst>
              <a:ext uri="{FF2B5EF4-FFF2-40B4-BE49-F238E27FC236}">
                <a16:creationId xmlns:a16="http://schemas.microsoft.com/office/drawing/2014/main" id="{1BB186DA-48D9-4BAA-BE90-478BF1A67A77}"/>
              </a:ext>
            </a:extLst>
          </p:cNvPr>
          <p:cNvSpPr/>
          <p:nvPr/>
        </p:nvSpPr>
        <p:spPr>
          <a:xfrm>
            <a:off x="6675667" y="5301734"/>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just" fontAlgn="base"/>
            <a:r>
              <a:rPr lang="en-US" sz="1800" b="0" i="0" u="none" strike="noStrike" dirty="0">
                <a:solidFill>
                  <a:schemeClr val="tx1"/>
                </a:solidFill>
                <a:effectLst/>
                <a:latin typeface="Times New Roman" panose="02020603050405020304" pitchFamily="18" charset="0"/>
                <a:cs typeface="Times New Roman" panose="02020603050405020304" pitchFamily="18" charset="0"/>
              </a:rPr>
              <a:t>Another essential feature of a good research design is the reliability of responses. The instruments used in research should be able to provide similar responses to a question asked from a respondent. If the response varies, the instrument is considered unreliable. In other words, reliability of research design is measured in terms of consistency in responses.</a:t>
            </a:r>
          </a:p>
        </p:txBody>
      </p:sp>
      <p:sp>
        <p:nvSpPr>
          <p:cNvPr id="18" name="Freeform: Shape 17">
            <a:extLst>
              <a:ext uri="{FF2B5EF4-FFF2-40B4-BE49-F238E27FC236}">
                <a16:creationId xmlns:a16="http://schemas.microsoft.com/office/drawing/2014/main" id="{9E27BDDF-8D6F-47A3-A430-CEC720E8D99F}"/>
              </a:ext>
            </a:extLst>
          </p:cNvPr>
          <p:cNvSpPr/>
          <p:nvPr/>
        </p:nvSpPr>
        <p:spPr>
          <a:xfrm>
            <a:off x="12671655" y="5311259"/>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just" fontAlgn="base"/>
            <a:r>
              <a:rPr lang="en-US" sz="1800" b="0" i="0" u="none" strike="noStrike" dirty="0">
                <a:solidFill>
                  <a:schemeClr val="tx1"/>
                </a:solidFill>
                <a:effectLst/>
                <a:latin typeface="Times New Roman" panose="02020603050405020304" pitchFamily="18" charset="0"/>
                <a:cs typeface="Times New Roman" panose="02020603050405020304" pitchFamily="18" charset="0"/>
              </a:rPr>
              <a:t>An important characteristic of a good research design is its ability to answer the questions in the way it was intended to. It should focus on the objective of the research and make specific arrangements or plan for achieving that objective. </a:t>
            </a:r>
          </a:p>
          <a:p>
            <a:pPr algn="just" fontAlgn="base"/>
            <a:r>
              <a:rPr lang="en-US" sz="1800" b="1" i="0" u="none" strike="noStrike" dirty="0">
                <a:solidFill>
                  <a:schemeClr val="tx1"/>
                </a:solidFill>
                <a:effectLst/>
                <a:latin typeface="Times New Roman" panose="02020603050405020304" pitchFamily="18" charset="0"/>
                <a:cs typeface="Times New Roman" panose="02020603050405020304" pitchFamily="18" charset="0"/>
              </a:rPr>
              <a:t>For example,</a:t>
            </a:r>
            <a:r>
              <a:rPr lang="en-US" sz="1800" b="0" i="0" u="none" strike="noStrike" dirty="0">
                <a:solidFill>
                  <a:schemeClr val="tx1"/>
                </a:solidFill>
                <a:effectLst/>
                <a:latin typeface="Times New Roman" panose="02020603050405020304" pitchFamily="18" charset="0"/>
                <a:cs typeface="Times New Roman" panose="02020603050405020304" pitchFamily="18" charset="0"/>
              </a:rPr>
              <a:t> when a research is conducted to measure the effects of advertisements in viewers, it should be able to answer this, and not the sale of a particular product.</a:t>
            </a:r>
          </a:p>
        </p:txBody>
      </p:sp>
      <p:sp>
        <p:nvSpPr>
          <p:cNvPr id="12" name="Title 1">
            <a:extLst>
              <a:ext uri="{FF2B5EF4-FFF2-40B4-BE49-F238E27FC236}">
                <a16:creationId xmlns:a16="http://schemas.microsoft.com/office/drawing/2014/main" id="{DA95F05E-B6DE-46DA-B1FD-972EDFCF4882}"/>
              </a:ext>
            </a:extLst>
          </p:cNvPr>
          <p:cNvSpPr txBox="1">
            <a:spLocks/>
          </p:cNvSpPr>
          <p:nvPr/>
        </p:nvSpPr>
        <p:spPr>
          <a:xfrm>
            <a:off x="713184" y="3629665"/>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4400" b="1" i="0" u="none" strike="noStrike" dirty="0">
                <a:solidFill>
                  <a:schemeClr val="tx1"/>
                </a:solidFill>
                <a:effectLst/>
                <a:latin typeface="Times New Roman" panose="02020603050405020304" pitchFamily="18" charset="0"/>
                <a:cs typeface="Times New Roman" panose="02020603050405020304" pitchFamily="18" charset="0"/>
              </a:rPr>
              <a:t>Objectivity</a:t>
            </a:r>
            <a:endParaRPr lang="en-US" sz="4400" spc="800" dirty="0">
              <a:solidFill>
                <a:schemeClr val="tx1"/>
              </a:solidFill>
              <a:latin typeface="Breathe Press" panose="00000500000000000000" pitchFamily="2" charset="0"/>
              <a:cs typeface="Poppins" panose="00000500000000000000" pitchFamily="2" charset="0"/>
            </a:endParaRPr>
          </a:p>
        </p:txBody>
      </p:sp>
      <p:sp>
        <p:nvSpPr>
          <p:cNvPr id="13" name="Title 1">
            <a:extLst>
              <a:ext uri="{FF2B5EF4-FFF2-40B4-BE49-F238E27FC236}">
                <a16:creationId xmlns:a16="http://schemas.microsoft.com/office/drawing/2014/main" id="{3C3819E5-A4A1-4520-B700-776CC4BF23BC}"/>
              </a:ext>
            </a:extLst>
          </p:cNvPr>
          <p:cNvSpPr txBox="1">
            <a:spLocks/>
          </p:cNvSpPr>
          <p:nvPr/>
        </p:nvSpPr>
        <p:spPr>
          <a:xfrm>
            <a:off x="6773434" y="3621644"/>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4400" b="1" i="0" u="none" strike="noStrike" dirty="0">
                <a:solidFill>
                  <a:schemeClr val="tx1">
                    <a:lumMod val="95000"/>
                  </a:schemeClr>
                </a:solidFill>
                <a:effectLst/>
                <a:latin typeface="Times New Roman" panose="02020603050405020304" pitchFamily="18" charset="0"/>
                <a:cs typeface="Times New Roman" panose="02020603050405020304" pitchFamily="18" charset="0"/>
              </a:rPr>
              <a:t> Reliability </a:t>
            </a:r>
            <a:endParaRPr lang="en-US" sz="4400" spc="800" dirty="0">
              <a:solidFill>
                <a:schemeClr val="tx1">
                  <a:lumMod val="95000"/>
                </a:schemeClr>
              </a:solidFill>
              <a:latin typeface="Breathe Press" panose="00000500000000000000" pitchFamily="2" charset="0"/>
              <a:cs typeface="Poppins" panose="00000500000000000000" pitchFamily="2" charset="0"/>
            </a:endParaRPr>
          </a:p>
        </p:txBody>
      </p:sp>
      <p:sp>
        <p:nvSpPr>
          <p:cNvPr id="14" name="Title 1">
            <a:extLst>
              <a:ext uri="{FF2B5EF4-FFF2-40B4-BE49-F238E27FC236}">
                <a16:creationId xmlns:a16="http://schemas.microsoft.com/office/drawing/2014/main" id="{F4ABFEBB-861F-4F51-8A7C-28D366FB8E1D}"/>
              </a:ext>
            </a:extLst>
          </p:cNvPr>
          <p:cNvSpPr txBox="1">
            <a:spLocks/>
          </p:cNvSpPr>
          <p:nvPr/>
        </p:nvSpPr>
        <p:spPr>
          <a:xfrm>
            <a:off x="12668251" y="3629665"/>
            <a:ext cx="5014504"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4400" b="1" i="0" u="none" strike="noStrike" dirty="0">
                <a:solidFill>
                  <a:schemeClr val="tx1"/>
                </a:solidFill>
                <a:effectLst/>
                <a:latin typeface="Times New Roman" panose="02020603050405020304" pitchFamily="18" charset="0"/>
                <a:cs typeface="Times New Roman" panose="02020603050405020304" pitchFamily="18" charset="0"/>
              </a:rPr>
              <a:t> Validity </a:t>
            </a:r>
            <a:endParaRPr lang="en-US" sz="4400" spc="800" dirty="0">
              <a:solidFill>
                <a:schemeClr val="tx1"/>
              </a:solidFill>
              <a:latin typeface="Breathe Press" panose="00000500000000000000" pitchFamily="2" charset="0"/>
              <a:cs typeface="Poppins" panose="00000500000000000000" pitchFamily="2" charset="0"/>
            </a:endParaRPr>
          </a:p>
        </p:txBody>
      </p:sp>
      <p:grpSp>
        <p:nvGrpSpPr>
          <p:cNvPr id="15" name="Group 14">
            <a:extLst>
              <a:ext uri="{FF2B5EF4-FFF2-40B4-BE49-F238E27FC236}">
                <a16:creationId xmlns:a16="http://schemas.microsoft.com/office/drawing/2014/main" id="{5736F71A-E243-4C98-91C1-57CDA234617F}"/>
              </a:ext>
            </a:extLst>
          </p:cNvPr>
          <p:cNvGrpSpPr/>
          <p:nvPr/>
        </p:nvGrpSpPr>
        <p:grpSpPr>
          <a:xfrm>
            <a:off x="12869131" y="0"/>
            <a:ext cx="2113852" cy="2771696"/>
            <a:chOff x="7079300" y="1199614"/>
            <a:chExt cx="5124289" cy="6718998"/>
          </a:xfrm>
        </p:grpSpPr>
        <p:sp>
          <p:nvSpPr>
            <p:cNvPr id="19" name="Rectangle 18">
              <a:extLst>
                <a:ext uri="{FF2B5EF4-FFF2-40B4-BE49-F238E27FC236}">
                  <a16:creationId xmlns:a16="http://schemas.microsoft.com/office/drawing/2014/main" id="{698AAF58-1A64-4495-BD8A-F8B1978C397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6">
              <a:extLst>
                <a:ext uri="{FF2B5EF4-FFF2-40B4-BE49-F238E27FC236}">
                  <a16:creationId xmlns:a16="http://schemas.microsoft.com/office/drawing/2014/main" id="{059E6980-4B04-4229-BB44-6B2127D7D83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FAC8556-A1AF-4FE5-A93B-6AA73C7D8C79}"/>
              </a:ext>
            </a:extLst>
          </p:cNvPr>
          <p:cNvGrpSpPr/>
          <p:nvPr/>
        </p:nvGrpSpPr>
        <p:grpSpPr>
          <a:xfrm>
            <a:off x="13671193" y="-1836"/>
            <a:ext cx="2113852" cy="2771696"/>
            <a:chOff x="7079300" y="1199614"/>
            <a:chExt cx="5124289" cy="6718998"/>
          </a:xfrm>
        </p:grpSpPr>
        <p:sp>
          <p:nvSpPr>
            <p:cNvPr id="23" name="Rectangle 22">
              <a:extLst>
                <a:ext uri="{FF2B5EF4-FFF2-40B4-BE49-F238E27FC236}">
                  <a16:creationId xmlns:a16="http://schemas.microsoft.com/office/drawing/2014/main" id="{3DF78539-47E6-4216-9597-AE808606D035}"/>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6">
              <a:extLst>
                <a:ext uri="{FF2B5EF4-FFF2-40B4-BE49-F238E27FC236}">
                  <a16:creationId xmlns:a16="http://schemas.microsoft.com/office/drawing/2014/main" id="{EB1E12B2-CBD4-4205-AAB0-E770F4E7AF14}"/>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211C3BA-259B-4A81-96E3-5F2F05E67524}"/>
              </a:ext>
            </a:extLst>
          </p:cNvPr>
          <p:cNvGrpSpPr/>
          <p:nvPr/>
        </p:nvGrpSpPr>
        <p:grpSpPr>
          <a:xfrm>
            <a:off x="14450887" y="-3673"/>
            <a:ext cx="2113852" cy="2771696"/>
            <a:chOff x="7079300" y="1199614"/>
            <a:chExt cx="5124289" cy="6718998"/>
          </a:xfrm>
        </p:grpSpPr>
        <p:sp>
          <p:nvSpPr>
            <p:cNvPr id="29" name="Rectangle 28">
              <a:extLst>
                <a:ext uri="{FF2B5EF4-FFF2-40B4-BE49-F238E27FC236}">
                  <a16:creationId xmlns:a16="http://schemas.microsoft.com/office/drawing/2014/main" id="{E00536FE-DBB4-4FF5-8A80-DBCB424CD0CD}"/>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ata 6">
              <a:extLst>
                <a:ext uri="{FF2B5EF4-FFF2-40B4-BE49-F238E27FC236}">
                  <a16:creationId xmlns:a16="http://schemas.microsoft.com/office/drawing/2014/main" id="{09C29BB4-7175-4BCC-A6F6-7DCFDCEB924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Connector 37">
            <a:extLst>
              <a:ext uri="{FF2B5EF4-FFF2-40B4-BE49-F238E27FC236}">
                <a16:creationId xmlns:a16="http://schemas.microsoft.com/office/drawing/2014/main" id="{377E5E6A-3FE1-4EB6-A504-047DE28BC96F}"/>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3B6AF83-1125-4B5D-92FB-3C8B973E5FEB}"/>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endParaRPr lang="en-US" sz="9000" spc="800" dirty="0">
              <a:solidFill>
                <a:schemeClr val="bg1"/>
              </a:solidFill>
              <a:latin typeface="Breathe Press" panose="00000500000000000000" pitchFamily="2" charset="0"/>
              <a:cs typeface="Poppins" panose="00000500000000000000" pitchFamily="2" charset="0"/>
            </a:endParaRPr>
          </a:p>
        </p:txBody>
      </p:sp>
    </p:spTree>
    <p:extLst>
      <p:ext uri="{BB962C8B-B14F-4D97-AF65-F5344CB8AC3E}">
        <p14:creationId xmlns:p14="http://schemas.microsoft.com/office/powerpoint/2010/main" val="1614590075"/>
      </p:ext>
    </p:extLst>
  </p:cSld>
  <p:clrMapOvr>
    <a:overrideClrMapping bg1="dk1" tx1="lt1" bg2="dk2" tx2="lt2" accent1="accent1" accent2="accent2" accent3="accent3" accent4="accent4" accent5="accent5" accent6="accent6" hlink="hlink" folHlink="folHlink"/>
  </p:clrMapOvr>
  <p:transition spd="slow" advClick="0" advTm="8000">
    <p:pu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9EF7953-A5A0-425A-BC75-67635D87D8DF}"/>
              </a:ext>
            </a:extLst>
          </p:cNvPr>
          <p:cNvSpPr/>
          <p:nvPr/>
        </p:nvSpPr>
        <p:spPr>
          <a:xfrm>
            <a:off x="591912" y="3557624"/>
            <a:ext cx="4942114" cy="1547751"/>
          </a:xfrm>
          <a:prstGeom prst="roundRect">
            <a:avLst>
              <a:gd name="adj" fmla="val 12122"/>
            </a:avLst>
          </a:prstGeom>
          <a:solidFill>
            <a:schemeClr val="accent2">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Franklin Gothic Book" panose="02020404030301010803"/>
              <a:ea typeface="+mn-ea"/>
              <a:cs typeface="+mn-cs"/>
            </a:endParaRPr>
          </a:p>
        </p:txBody>
      </p:sp>
      <p:sp>
        <p:nvSpPr>
          <p:cNvPr id="32" name="Rectangle: Rounded Corners 31">
            <a:extLst>
              <a:ext uri="{FF2B5EF4-FFF2-40B4-BE49-F238E27FC236}">
                <a16:creationId xmlns:a16="http://schemas.microsoft.com/office/drawing/2014/main" id="{4DDB6A1C-C0EE-40D6-9D22-BE1B6F3FB770}"/>
              </a:ext>
            </a:extLst>
          </p:cNvPr>
          <p:cNvSpPr/>
          <p:nvPr/>
        </p:nvSpPr>
        <p:spPr>
          <a:xfrm>
            <a:off x="6630081" y="3374682"/>
            <a:ext cx="4942114" cy="1547751"/>
          </a:xfrm>
          <a:prstGeom prst="roundRect">
            <a:avLst>
              <a:gd name="adj" fmla="val 12122"/>
            </a:avLst>
          </a:prstGeom>
          <a:solidFill>
            <a:schemeClr val="accent3">
              <a:alpha val="86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34" name="Rectangle: Rounded Corners 33">
            <a:extLst>
              <a:ext uri="{FF2B5EF4-FFF2-40B4-BE49-F238E27FC236}">
                <a16:creationId xmlns:a16="http://schemas.microsoft.com/office/drawing/2014/main" id="{067321CE-C53B-4B4D-BF9C-43451CDF775C}"/>
              </a:ext>
            </a:extLst>
          </p:cNvPr>
          <p:cNvSpPr/>
          <p:nvPr/>
        </p:nvSpPr>
        <p:spPr>
          <a:xfrm>
            <a:off x="12668251" y="3487920"/>
            <a:ext cx="4942114" cy="1547751"/>
          </a:xfrm>
          <a:prstGeom prst="roundRect">
            <a:avLst>
              <a:gd name="adj" fmla="val 12122"/>
            </a:avLst>
          </a:prstGeom>
          <a:solidFill>
            <a:schemeClr val="accent4">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3" name="Freeform: Shape 2">
            <a:extLst>
              <a:ext uri="{FF2B5EF4-FFF2-40B4-BE49-F238E27FC236}">
                <a16:creationId xmlns:a16="http://schemas.microsoft.com/office/drawing/2014/main" id="{4EE0E5E4-FE33-4A64-BABE-BBB5FF909541}"/>
              </a:ext>
            </a:extLst>
          </p:cNvPr>
          <p:cNvSpPr/>
          <p:nvPr/>
        </p:nvSpPr>
        <p:spPr>
          <a:xfrm>
            <a:off x="592597" y="5324457"/>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just" fontAlgn="base"/>
            <a:r>
              <a:rPr lang="en-US" sz="1800" b="0" i="0" u="none" strike="noStrike" dirty="0">
                <a:solidFill>
                  <a:schemeClr val="tx1"/>
                </a:solidFill>
                <a:effectLst/>
                <a:latin typeface="Times New Roman" panose="02020603050405020304" pitchFamily="18" charset="0"/>
                <a:cs typeface="Times New Roman" panose="02020603050405020304" pitchFamily="18" charset="0"/>
              </a:rPr>
              <a:t>A research design is said to be </a:t>
            </a:r>
            <a:r>
              <a:rPr lang="en-US" sz="1800" b="0" i="0" u="none" strike="noStrike" dirty="0" err="1">
                <a:solidFill>
                  <a:schemeClr val="tx1"/>
                </a:solidFill>
                <a:effectLst/>
                <a:latin typeface="Times New Roman" panose="02020603050405020304" pitchFamily="18" charset="0"/>
                <a:cs typeface="Times New Roman" panose="02020603050405020304" pitchFamily="18" charset="0"/>
              </a:rPr>
              <a:t>generalisable</a:t>
            </a:r>
            <a:r>
              <a:rPr lang="en-US" sz="1800" b="0" i="0" u="none" strike="noStrike" dirty="0">
                <a:solidFill>
                  <a:schemeClr val="tx1"/>
                </a:solidFill>
                <a:effectLst/>
                <a:latin typeface="Times New Roman" panose="02020603050405020304" pitchFamily="18" charset="0"/>
                <a:cs typeface="Times New Roman" panose="02020603050405020304" pitchFamily="18" charset="0"/>
              </a:rPr>
              <a:t> if the outcome of the research is applicable on a bigger population from which the sample is selected. A research design can be made </a:t>
            </a:r>
            <a:r>
              <a:rPr lang="en-US" sz="1800" b="0" i="0" u="none" strike="noStrike" dirty="0" err="1">
                <a:solidFill>
                  <a:schemeClr val="tx1"/>
                </a:solidFill>
                <a:effectLst/>
                <a:latin typeface="Times New Roman" panose="02020603050405020304" pitchFamily="18" charset="0"/>
                <a:cs typeface="Times New Roman" panose="02020603050405020304" pitchFamily="18" charset="0"/>
              </a:rPr>
              <a:t>generalisable</a:t>
            </a:r>
            <a:r>
              <a:rPr lang="en-US" sz="1800" b="0" i="0" u="none" strike="noStrike" dirty="0">
                <a:solidFill>
                  <a:schemeClr val="tx1"/>
                </a:solidFill>
                <a:effectLst/>
                <a:latin typeface="Times New Roman" panose="02020603050405020304" pitchFamily="18" charset="0"/>
                <a:cs typeface="Times New Roman" panose="02020603050405020304" pitchFamily="18" charset="0"/>
              </a:rPr>
              <a:t> by properly defining the population properly, selecting the sample carefully, analyzing the statistical data appropriately, and by preparing it methodologically. Therefore, the more the outcomes are </a:t>
            </a:r>
            <a:r>
              <a:rPr lang="en-US" sz="1800" b="0" i="0" u="none" strike="noStrike" dirty="0" err="1">
                <a:solidFill>
                  <a:schemeClr val="tx1"/>
                </a:solidFill>
                <a:effectLst/>
                <a:latin typeface="Times New Roman" panose="02020603050405020304" pitchFamily="18" charset="0"/>
                <a:cs typeface="Times New Roman" panose="02020603050405020304" pitchFamily="18" charset="0"/>
              </a:rPr>
              <a:t>generalisable</a:t>
            </a:r>
            <a:r>
              <a:rPr lang="en-US" sz="1800" b="0" i="0" u="none" strike="noStrike" dirty="0">
                <a:solidFill>
                  <a:schemeClr val="tx1"/>
                </a:solidFill>
                <a:effectLst/>
                <a:latin typeface="Times New Roman" panose="02020603050405020304" pitchFamily="18" charset="0"/>
                <a:cs typeface="Times New Roman" panose="02020603050405020304" pitchFamily="18" charset="0"/>
              </a:rPr>
              <a:t>, more efficient is the research design.</a:t>
            </a:r>
          </a:p>
        </p:txBody>
      </p:sp>
      <p:sp>
        <p:nvSpPr>
          <p:cNvPr id="16" name="Freeform: Shape 15">
            <a:extLst>
              <a:ext uri="{FF2B5EF4-FFF2-40B4-BE49-F238E27FC236}">
                <a16:creationId xmlns:a16="http://schemas.microsoft.com/office/drawing/2014/main" id="{1BB186DA-48D9-4BAA-BE90-478BF1A67A77}"/>
              </a:ext>
            </a:extLst>
          </p:cNvPr>
          <p:cNvSpPr/>
          <p:nvPr/>
        </p:nvSpPr>
        <p:spPr>
          <a:xfrm>
            <a:off x="6675667" y="5305407"/>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just" fontAlgn="base"/>
            <a:r>
              <a:rPr lang="en-US" sz="1800" b="0" i="0" u="none" strike="noStrike" dirty="0">
                <a:solidFill>
                  <a:schemeClr val="tx1"/>
                </a:solidFill>
                <a:effectLst/>
                <a:latin typeface="Times New Roman" panose="02020603050405020304" pitchFamily="18" charset="0"/>
                <a:cs typeface="Times New Roman" panose="02020603050405020304" pitchFamily="18" charset="0"/>
              </a:rPr>
              <a:t>Any research is conducted to gain insight of the hidden facts, figures and information. The research design should be able to provide sufficient information to the researcher so that he can </a:t>
            </a:r>
            <a:r>
              <a:rPr lang="en-US" sz="1800" b="0" i="0" u="none" strike="noStrike" dirty="0" err="1">
                <a:solidFill>
                  <a:schemeClr val="tx1"/>
                </a:solidFill>
                <a:effectLst/>
                <a:latin typeface="Times New Roman" panose="02020603050405020304" pitchFamily="18" charset="0"/>
                <a:cs typeface="Times New Roman" panose="02020603050405020304" pitchFamily="18" charset="0"/>
              </a:rPr>
              <a:t>analyse</a:t>
            </a:r>
            <a:r>
              <a:rPr lang="en-US" sz="1800" b="0" i="0" u="none" strike="noStrike" dirty="0">
                <a:solidFill>
                  <a:schemeClr val="tx1"/>
                </a:solidFill>
                <a:effectLst/>
                <a:latin typeface="Times New Roman" panose="02020603050405020304" pitchFamily="18" charset="0"/>
                <a:cs typeface="Times New Roman" panose="02020603050405020304" pitchFamily="18" charset="0"/>
              </a:rPr>
              <a:t> the research problem in a broad perspective. The research design should be able to identify the research problem and research objective.</a:t>
            </a:r>
          </a:p>
        </p:txBody>
      </p:sp>
      <p:sp>
        <p:nvSpPr>
          <p:cNvPr id="18" name="Freeform: Shape 17">
            <a:extLst>
              <a:ext uri="{FF2B5EF4-FFF2-40B4-BE49-F238E27FC236}">
                <a16:creationId xmlns:a16="http://schemas.microsoft.com/office/drawing/2014/main" id="{9E27BDDF-8D6F-47A3-A430-CEC720E8D99F}"/>
              </a:ext>
            </a:extLst>
          </p:cNvPr>
          <p:cNvSpPr/>
          <p:nvPr/>
        </p:nvSpPr>
        <p:spPr>
          <a:xfrm>
            <a:off x="12671655" y="5314932"/>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just" fontAlgn="base"/>
            <a:r>
              <a:rPr lang="en-US" sz="1800" b="0" i="0" u="none" strike="noStrike" dirty="0">
                <a:solidFill>
                  <a:schemeClr val="tx1"/>
                </a:solidFill>
                <a:effectLst/>
                <a:latin typeface="Times New Roman" panose="02020603050405020304" pitchFamily="18" charset="0"/>
                <a:cs typeface="Times New Roman" panose="02020603050405020304" pitchFamily="18" charset="0"/>
              </a:rPr>
              <a:t>Along with the above, there are some other features also that make a research design good. These are adaptability, flexibility. efficiency, etc. A good research design should be able to minimize the errors and maximize the accuracy</a:t>
            </a:r>
          </a:p>
        </p:txBody>
      </p:sp>
      <p:sp>
        <p:nvSpPr>
          <p:cNvPr id="12" name="Title 1">
            <a:extLst>
              <a:ext uri="{FF2B5EF4-FFF2-40B4-BE49-F238E27FC236}">
                <a16:creationId xmlns:a16="http://schemas.microsoft.com/office/drawing/2014/main" id="{DA95F05E-B6DE-46DA-B1FD-972EDFCF4882}"/>
              </a:ext>
            </a:extLst>
          </p:cNvPr>
          <p:cNvSpPr txBox="1">
            <a:spLocks/>
          </p:cNvSpPr>
          <p:nvPr/>
        </p:nvSpPr>
        <p:spPr>
          <a:xfrm>
            <a:off x="713184" y="3633338"/>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marL="0" marR="0" lvl="0" indent="0" algn="ctr" defTabSz="1371600" rtl="0" eaLnBrk="1" fontAlgn="auto" latinLnBrk="0" hangingPunct="1">
              <a:lnSpc>
                <a:spcPts val="7200"/>
              </a:lnSpc>
              <a:spcBef>
                <a:spcPct val="0"/>
              </a:spcBef>
              <a:spcAft>
                <a:spcPts val="0"/>
              </a:spcAft>
              <a:buClrTx/>
              <a:buSzTx/>
              <a:buFontTx/>
              <a:buNone/>
              <a:tabLst/>
              <a:defRPr/>
            </a:pPr>
            <a:r>
              <a:rPr lang="en-US" sz="3600" b="1" i="0" u="none" strike="noStrike" dirty="0" err="1">
                <a:solidFill>
                  <a:schemeClr val="tx1"/>
                </a:solidFill>
                <a:effectLst/>
                <a:latin typeface="Times New Roman" panose="02020603050405020304" pitchFamily="18" charset="0"/>
                <a:cs typeface="Times New Roman" panose="02020603050405020304" pitchFamily="18" charset="0"/>
              </a:rPr>
              <a:t>Generalisability</a:t>
            </a:r>
            <a:endParaRPr kumimoji="0" lang="en-US" sz="3600" b="0" i="0" u="none" strike="noStrike" kern="1200" cap="all" spc="800" normalizeH="0" baseline="0" noProof="0" dirty="0">
              <a:ln>
                <a:noFill/>
              </a:ln>
              <a:solidFill>
                <a:schemeClr val="tx1"/>
              </a:solidFill>
              <a:effectLst/>
              <a:uLnTx/>
              <a:uFillTx/>
              <a:latin typeface="Breathe Press" panose="00000500000000000000" pitchFamily="2" charset="0"/>
              <a:ea typeface="+mn-ea"/>
              <a:cs typeface="Poppins" panose="00000500000000000000" pitchFamily="2" charset="0"/>
            </a:endParaRPr>
          </a:p>
        </p:txBody>
      </p:sp>
      <p:sp>
        <p:nvSpPr>
          <p:cNvPr id="13" name="Title 1">
            <a:extLst>
              <a:ext uri="{FF2B5EF4-FFF2-40B4-BE49-F238E27FC236}">
                <a16:creationId xmlns:a16="http://schemas.microsoft.com/office/drawing/2014/main" id="{3C3819E5-A4A1-4520-B700-776CC4BF23BC}"/>
              </a:ext>
            </a:extLst>
          </p:cNvPr>
          <p:cNvSpPr txBox="1">
            <a:spLocks/>
          </p:cNvSpPr>
          <p:nvPr/>
        </p:nvSpPr>
        <p:spPr>
          <a:xfrm>
            <a:off x="6773434" y="3625317"/>
            <a:ext cx="4741132" cy="1157466"/>
          </a:xfrm>
          <a:prstGeom prst="rect">
            <a:avLst/>
          </a:prstGeom>
        </p:spPr>
        <p:txBody>
          <a:bodyPr vert="horz" lIns="91440" tIns="45720" rIns="91440" bIns="45720" rtlCol="0" anchor="b">
            <a:no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marL="0" marR="0" lvl="0" indent="0" algn="ctr" defTabSz="1371600" rtl="0" eaLnBrk="1" fontAlgn="auto" latinLnBrk="0" hangingPunct="1">
              <a:lnSpc>
                <a:spcPts val="7200"/>
              </a:lnSpc>
              <a:spcBef>
                <a:spcPct val="0"/>
              </a:spcBef>
              <a:spcAft>
                <a:spcPts val="0"/>
              </a:spcAft>
              <a:buClrTx/>
              <a:buSzTx/>
              <a:buFontTx/>
              <a:buNone/>
              <a:tabLst/>
              <a:defRPr/>
            </a:pPr>
            <a:endParaRPr lang="en-US" sz="3600" b="1" i="0" u="none" strike="noStrike" dirty="0">
              <a:solidFill>
                <a:schemeClr val="tx1">
                  <a:lumMod val="95000"/>
                </a:schemeClr>
              </a:solidFill>
              <a:effectLst/>
              <a:latin typeface="Times New Roman" panose="02020603050405020304" pitchFamily="18" charset="0"/>
              <a:cs typeface="Times New Roman" panose="02020603050405020304" pitchFamily="18" charset="0"/>
            </a:endParaRPr>
          </a:p>
          <a:p>
            <a:pPr marL="0" marR="0" lvl="0" indent="0" algn="ctr" defTabSz="1371600" rtl="0" eaLnBrk="1" fontAlgn="auto" latinLnBrk="0" hangingPunct="1">
              <a:lnSpc>
                <a:spcPts val="7200"/>
              </a:lnSpc>
              <a:spcBef>
                <a:spcPct val="0"/>
              </a:spcBef>
              <a:spcAft>
                <a:spcPts val="0"/>
              </a:spcAft>
              <a:buClrTx/>
              <a:buSzTx/>
              <a:buFontTx/>
              <a:buNone/>
              <a:tabLst/>
              <a:defRPr/>
            </a:pPr>
            <a:endParaRPr lang="en-US" sz="3600" b="1" dirty="0">
              <a:solidFill>
                <a:schemeClr val="tx1">
                  <a:lumMod val="95000"/>
                </a:schemeClr>
              </a:solidFill>
              <a:latin typeface="Times New Roman" panose="02020603050405020304" pitchFamily="18" charset="0"/>
              <a:cs typeface="Times New Roman" panose="02020603050405020304" pitchFamily="18" charset="0"/>
            </a:endParaRPr>
          </a:p>
          <a:p>
            <a:pPr marL="0" marR="0" lvl="0" indent="0" algn="ctr" defTabSz="1371600" rtl="0" eaLnBrk="1" fontAlgn="auto" latinLnBrk="0" hangingPunct="1">
              <a:lnSpc>
                <a:spcPts val="7200"/>
              </a:lnSpc>
              <a:spcBef>
                <a:spcPct val="0"/>
              </a:spcBef>
              <a:spcAft>
                <a:spcPts val="0"/>
              </a:spcAft>
              <a:buClrTx/>
              <a:buSzTx/>
              <a:buFontTx/>
              <a:buNone/>
              <a:tabLst/>
              <a:defRPr/>
            </a:pPr>
            <a:r>
              <a:rPr lang="en-US" sz="3600" b="1" i="0" u="none" strike="noStrike" dirty="0">
                <a:solidFill>
                  <a:schemeClr val="tx1">
                    <a:lumMod val="95000"/>
                  </a:schemeClr>
                </a:solidFill>
                <a:effectLst/>
                <a:latin typeface="Times New Roman" panose="02020603050405020304" pitchFamily="18" charset="0"/>
                <a:cs typeface="Times New Roman" panose="02020603050405020304" pitchFamily="18" charset="0"/>
              </a:rPr>
              <a:t> </a:t>
            </a:r>
          </a:p>
          <a:p>
            <a:pPr marL="0" marR="0" lvl="0" indent="0" algn="ctr" defTabSz="1371600" rtl="0" eaLnBrk="1" fontAlgn="auto" latinLnBrk="0" hangingPunct="1">
              <a:lnSpc>
                <a:spcPts val="7200"/>
              </a:lnSpc>
              <a:spcBef>
                <a:spcPct val="0"/>
              </a:spcBef>
              <a:spcAft>
                <a:spcPts val="0"/>
              </a:spcAft>
              <a:buClrTx/>
              <a:buSzTx/>
              <a:buFontTx/>
              <a:buNone/>
              <a:tabLst/>
              <a:defRPr/>
            </a:pPr>
            <a:r>
              <a:rPr lang="en-US" sz="3600" b="1" i="0" u="none" strike="noStrike" dirty="0">
                <a:solidFill>
                  <a:schemeClr val="tx1">
                    <a:lumMod val="95000"/>
                  </a:schemeClr>
                </a:solidFill>
                <a:effectLst/>
                <a:latin typeface="Times New Roman" panose="02020603050405020304" pitchFamily="18" charset="0"/>
                <a:cs typeface="Times New Roman" panose="02020603050405020304" pitchFamily="18" charset="0"/>
              </a:rPr>
              <a:t>Sufficient</a:t>
            </a:r>
          </a:p>
          <a:p>
            <a:pPr marL="0" marR="0" lvl="0" indent="0" algn="ctr" defTabSz="1371600" rtl="0" eaLnBrk="1" fontAlgn="auto" latinLnBrk="0" hangingPunct="1">
              <a:lnSpc>
                <a:spcPts val="7200"/>
              </a:lnSpc>
              <a:spcBef>
                <a:spcPct val="0"/>
              </a:spcBef>
              <a:spcAft>
                <a:spcPts val="0"/>
              </a:spcAft>
              <a:buClrTx/>
              <a:buSzTx/>
              <a:buFontTx/>
              <a:buNone/>
              <a:tabLst/>
              <a:defRPr/>
            </a:pPr>
            <a:r>
              <a:rPr lang="en-US" sz="3600" b="1" i="0" u="none" strike="noStrike" dirty="0">
                <a:solidFill>
                  <a:schemeClr val="tx1">
                    <a:lumMod val="95000"/>
                  </a:schemeClr>
                </a:solidFill>
                <a:effectLst/>
                <a:latin typeface="Times New Roman" panose="02020603050405020304" pitchFamily="18" charset="0"/>
                <a:cs typeface="Times New Roman" panose="02020603050405020304" pitchFamily="18" charset="0"/>
              </a:rPr>
              <a:t>Information</a:t>
            </a:r>
            <a:endParaRPr kumimoji="0" lang="en-US" sz="3600" b="0" i="0" u="none" strike="noStrike" kern="1200" cap="all" spc="800" normalizeH="0" baseline="0" noProof="0" dirty="0">
              <a:ln>
                <a:noFill/>
              </a:ln>
              <a:solidFill>
                <a:schemeClr val="tx1">
                  <a:lumMod val="95000"/>
                </a:schemeClr>
              </a:solidFill>
              <a:effectLst/>
              <a:uLnTx/>
              <a:uFillTx/>
              <a:latin typeface="Breathe Press" panose="00000500000000000000" pitchFamily="2" charset="0"/>
              <a:ea typeface="+mn-ea"/>
              <a:cs typeface="Poppins" panose="00000500000000000000" pitchFamily="2" charset="0"/>
            </a:endParaRPr>
          </a:p>
        </p:txBody>
      </p:sp>
      <p:sp>
        <p:nvSpPr>
          <p:cNvPr id="14" name="Title 1">
            <a:extLst>
              <a:ext uri="{FF2B5EF4-FFF2-40B4-BE49-F238E27FC236}">
                <a16:creationId xmlns:a16="http://schemas.microsoft.com/office/drawing/2014/main" id="{F4ABFEBB-861F-4F51-8A7C-28D366FB8E1D}"/>
              </a:ext>
            </a:extLst>
          </p:cNvPr>
          <p:cNvSpPr txBox="1">
            <a:spLocks/>
          </p:cNvSpPr>
          <p:nvPr/>
        </p:nvSpPr>
        <p:spPr>
          <a:xfrm>
            <a:off x="12668251" y="3633338"/>
            <a:ext cx="5014504"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marL="0" marR="0" lvl="0" indent="0" algn="ctr" defTabSz="1371600" rtl="0" eaLnBrk="1" fontAlgn="auto" latinLnBrk="0" hangingPunct="1">
              <a:lnSpc>
                <a:spcPts val="7200"/>
              </a:lnSpc>
              <a:spcBef>
                <a:spcPct val="0"/>
              </a:spcBef>
              <a:spcAft>
                <a:spcPts val="0"/>
              </a:spcAft>
              <a:buClrTx/>
              <a:buSzTx/>
              <a:buFontTx/>
              <a:buNone/>
              <a:tabLst/>
              <a:defRPr/>
            </a:pPr>
            <a:r>
              <a:rPr lang="en-US" sz="3600" b="1" i="0" u="none" strike="noStrike" dirty="0">
                <a:solidFill>
                  <a:schemeClr val="tx1"/>
                </a:solidFill>
                <a:effectLst/>
                <a:latin typeface="Times New Roman" panose="02020603050405020304" pitchFamily="18" charset="0"/>
                <a:cs typeface="Times New Roman" panose="02020603050405020304" pitchFamily="18" charset="0"/>
              </a:rPr>
              <a:t>Other Features</a:t>
            </a:r>
            <a:endParaRPr kumimoji="0" lang="en-US" sz="3600" b="0" i="0" u="none" strike="noStrike" kern="1200" cap="all" spc="800" normalizeH="0" baseline="0" noProof="0" dirty="0">
              <a:ln>
                <a:noFill/>
              </a:ln>
              <a:solidFill>
                <a:schemeClr val="tx1"/>
              </a:solidFill>
              <a:effectLst/>
              <a:uLnTx/>
              <a:uFillTx/>
              <a:latin typeface="Breathe Press" panose="00000500000000000000" pitchFamily="2" charset="0"/>
              <a:ea typeface="+mn-ea"/>
              <a:cs typeface="Poppins" panose="00000500000000000000" pitchFamily="2" charset="0"/>
            </a:endParaRPr>
          </a:p>
        </p:txBody>
      </p:sp>
      <p:grpSp>
        <p:nvGrpSpPr>
          <p:cNvPr id="15" name="Group 14">
            <a:extLst>
              <a:ext uri="{FF2B5EF4-FFF2-40B4-BE49-F238E27FC236}">
                <a16:creationId xmlns:a16="http://schemas.microsoft.com/office/drawing/2014/main" id="{5736F71A-E243-4C98-91C1-57CDA234617F}"/>
              </a:ext>
            </a:extLst>
          </p:cNvPr>
          <p:cNvGrpSpPr/>
          <p:nvPr/>
        </p:nvGrpSpPr>
        <p:grpSpPr>
          <a:xfrm>
            <a:off x="12869131" y="3673"/>
            <a:ext cx="2113852" cy="2771696"/>
            <a:chOff x="7079300" y="1199614"/>
            <a:chExt cx="5124289" cy="6718998"/>
          </a:xfrm>
        </p:grpSpPr>
        <p:sp>
          <p:nvSpPr>
            <p:cNvPr id="19" name="Rectangle 18">
              <a:extLst>
                <a:ext uri="{FF2B5EF4-FFF2-40B4-BE49-F238E27FC236}">
                  <a16:creationId xmlns:a16="http://schemas.microsoft.com/office/drawing/2014/main" id="{698AAF58-1A64-4495-BD8A-F8B1978C397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20" name="Flowchart: Data 6">
              <a:extLst>
                <a:ext uri="{FF2B5EF4-FFF2-40B4-BE49-F238E27FC236}">
                  <a16:creationId xmlns:a16="http://schemas.microsoft.com/office/drawing/2014/main" id="{059E6980-4B04-4229-BB44-6B2127D7D83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FFFF"/>
                </a:solidFill>
                <a:effectLst/>
                <a:uLnTx/>
                <a:uFillTx/>
                <a:latin typeface="Franklin Gothic Book" panose="02020404030301010803"/>
                <a:ea typeface="+mn-ea"/>
                <a:cs typeface="+mn-cs"/>
              </a:endParaRPr>
            </a:p>
          </p:txBody>
        </p:sp>
      </p:grpSp>
      <p:grpSp>
        <p:nvGrpSpPr>
          <p:cNvPr id="21" name="Group 20">
            <a:extLst>
              <a:ext uri="{FF2B5EF4-FFF2-40B4-BE49-F238E27FC236}">
                <a16:creationId xmlns:a16="http://schemas.microsoft.com/office/drawing/2014/main" id="{FFAC8556-A1AF-4FE5-A93B-6AA73C7D8C79}"/>
              </a:ext>
            </a:extLst>
          </p:cNvPr>
          <p:cNvGrpSpPr/>
          <p:nvPr/>
        </p:nvGrpSpPr>
        <p:grpSpPr>
          <a:xfrm>
            <a:off x="13671193" y="1837"/>
            <a:ext cx="2113852" cy="2771696"/>
            <a:chOff x="7079300" y="1199614"/>
            <a:chExt cx="5124289" cy="6718998"/>
          </a:xfrm>
        </p:grpSpPr>
        <p:sp>
          <p:nvSpPr>
            <p:cNvPr id="23" name="Rectangle 22">
              <a:extLst>
                <a:ext uri="{FF2B5EF4-FFF2-40B4-BE49-F238E27FC236}">
                  <a16:creationId xmlns:a16="http://schemas.microsoft.com/office/drawing/2014/main" id="{3DF78539-47E6-4216-9597-AE808606D035}"/>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24" name="Flowchart: Data 6">
              <a:extLst>
                <a:ext uri="{FF2B5EF4-FFF2-40B4-BE49-F238E27FC236}">
                  <a16:creationId xmlns:a16="http://schemas.microsoft.com/office/drawing/2014/main" id="{EB1E12B2-CBD4-4205-AAB0-E770F4E7AF14}"/>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grpSp>
      <p:grpSp>
        <p:nvGrpSpPr>
          <p:cNvPr id="25" name="Group 24">
            <a:extLst>
              <a:ext uri="{FF2B5EF4-FFF2-40B4-BE49-F238E27FC236}">
                <a16:creationId xmlns:a16="http://schemas.microsoft.com/office/drawing/2014/main" id="{C211C3BA-259B-4A81-96E3-5F2F05E67524}"/>
              </a:ext>
            </a:extLst>
          </p:cNvPr>
          <p:cNvGrpSpPr/>
          <p:nvPr/>
        </p:nvGrpSpPr>
        <p:grpSpPr>
          <a:xfrm>
            <a:off x="14450887" y="0"/>
            <a:ext cx="2113852" cy="2771696"/>
            <a:chOff x="7079300" y="1199614"/>
            <a:chExt cx="5124289" cy="6718998"/>
          </a:xfrm>
        </p:grpSpPr>
        <p:sp>
          <p:nvSpPr>
            <p:cNvPr id="29" name="Rectangle 28">
              <a:extLst>
                <a:ext uri="{FF2B5EF4-FFF2-40B4-BE49-F238E27FC236}">
                  <a16:creationId xmlns:a16="http://schemas.microsoft.com/office/drawing/2014/main" id="{E00536FE-DBB4-4FF5-8A80-DBCB424CD0CD}"/>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sp>
          <p:nvSpPr>
            <p:cNvPr id="30" name="Flowchart: Data 6">
              <a:extLst>
                <a:ext uri="{FF2B5EF4-FFF2-40B4-BE49-F238E27FC236}">
                  <a16:creationId xmlns:a16="http://schemas.microsoft.com/office/drawing/2014/main" id="{09C29BB4-7175-4BCC-A6F6-7DCFDCEB924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Franklin Gothic Book" panose="02020404030301010803"/>
                <a:ea typeface="+mn-ea"/>
                <a:cs typeface="+mn-cs"/>
              </a:endParaRPr>
            </a:p>
          </p:txBody>
        </p:sp>
      </p:grpSp>
      <p:cxnSp>
        <p:nvCxnSpPr>
          <p:cNvPr id="38" name="Straight Connector 37">
            <a:extLst>
              <a:ext uri="{FF2B5EF4-FFF2-40B4-BE49-F238E27FC236}">
                <a16:creationId xmlns:a16="http://schemas.microsoft.com/office/drawing/2014/main" id="{377E5E6A-3FE1-4EB6-A504-047DE28BC96F}"/>
              </a:ext>
            </a:extLst>
          </p:cNvPr>
          <p:cNvCxnSpPr>
            <a:cxnSpLocks/>
          </p:cNvCxnSpPr>
          <p:nvPr/>
        </p:nvCxnSpPr>
        <p:spPr>
          <a:xfrm flipH="1">
            <a:off x="6224912" y="2769379"/>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3B6AF83-1125-4B5D-92FB-3C8B973E5FEB}"/>
              </a:ext>
            </a:extLst>
          </p:cNvPr>
          <p:cNvSpPr txBox="1">
            <a:spLocks/>
          </p:cNvSpPr>
          <p:nvPr/>
        </p:nvSpPr>
        <p:spPr>
          <a:xfrm>
            <a:off x="5347496" y="1385848"/>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marL="0" marR="0" lvl="0" indent="0" algn="ctr" defTabSz="1371600" rtl="0" eaLnBrk="1" fontAlgn="auto" latinLnBrk="0" hangingPunct="1">
              <a:lnSpc>
                <a:spcPts val="7200"/>
              </a:lnSpc>
              <a:spcBef>
                <a:spcPct val="0"/>
              </a:spcBef>
              <a:spcAft>
                <a:spcPts val="0"/>
              </a:spcAft>
              <a:buClrTx/>
              <a:buSzTx/>
              <a:buFontTx/>
              <a:buNone/>
              <a:tabLst/>
              <a:defRPr/>
            </a:pPr>
            <a:endParaRPr kumimoji="0" lang="en-US" sz="9000" b="0" i="0" u="none" strike="noStrike" kern="1200" cap="all" spc="800" normalizeH="0" baseline="0" noProof="0" dirty="0">
              <a:ln>
                <a:noFill/>
              </a:ln>
              <a:solidFill>
                <a:srgbClr val="000000"/>
              </a:solidFill>
              <a:effectLst/>
              <a:uLnTx/>
              <a:uFillTx/>
              <a:latin typeface="Breathe Pres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309602836"/>
      </p:ext>
    </p:extLst>
  </p:cSld>
  <p:clrMapOvr>
    <a:overrideClrMapping bg1="dk1" tx1="lt1" bg2="dk2" tx2="lt2" accent1="accent1" accent2="accent2" accent3="accent3" accent4="accent4" accent5="accent5" accent6="accent6" hlink="hlink" folHlink="folHlink"/>
  </p:clrMapOvr>
  <p:transition spd="slow" advClick="0" advTm="8000">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A2C2"/>
        </a:solidFill>
        <a:effectLst/>
      </p:bgPr>
    </p:bg>
    <p:spTree>
      <p:nvGrpSpPr>
        <p:cNvPr id="1" name=""/>
        <p:cNvGrpSpPr/>
        <p:nvPr/>
      </p:nvGrpSpPr>
      <p:grpSpPr>
        <a:xfrm>
          <a:off x="0" y="0"/>
          <a:ext cx="0" cy="0"/>
          <a:chOff x="0" y="0"/>
          <a:chExt cx="0" cy="0"/>
        </a:xfrm>
      </p:grpSpPr>
      <p:sp>
        <p:nvSpPr>
          <p:cNvPr id="15" name="Flowchart: Data 6">
            <a:extLst>
              <a:ext uri="{FF2B5EF4-FFF2-40B4-BE49-F238E27FC236}">
                <a16:creationId xmlns:a16="http://schemas.microsoft.com/office/drawing/2014/main" id="{A7ACE301-9270-4361-A989-42B5BD56AC3D}"/>
              </a:ext>
            </a:extLst>
          </p:cNvPr>
          <p:cNvSpPr/>
          <p:nvPr/>
        </p:nvSpPr>
        <p:spPr>
          <a:xfrm>
            <a:off x="6012457" y="5620"/>
            <a:ext cx="7815006"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Data 6">
            <a:extLst>
              <a:ext uri="{FF2B5EF4-FFF2-40B4-BE49-F238E27FC236}">
                <a16:creationId xmlns:a16="http://schemas.microsoft.com/office/drawing/2014/main" id="{A6EDC523-E9E6-4CA4-A57F-8477CACEAFB8}"/>
              </a:ext>
            </a:extLst>
          </p:cNvPr>
          <p:cNvSpPr/>
          <p:nvPr/>
        </p:nvSpPr>
        <p:spPr>
          <a:xfrm>
            <a:off x="8723603" y="2811"/>
            <a:ext cx="7815008"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ata 6">
            <a:extLst>
              <a:ext uri="{FF2B5EF4-FFF2-40B4-BE49-F238E27FC236}">
                <a16:creationId xmlns:a16="http://schemas.microsoft.com/office/drawing/2014/main" id="{C9BC8AFB-266B-4C1F-B732-FB431FA6B9C3}"/>
              </a:ext>
            </a:extLst>
          </p:cNvPr>
          <p:cNvSpPr/>
          <p:nvPr/>
        </p:nvSpPr>
        <p:spPr>
          <a:xfrm>
            <a:off x="11485319" y="0"/>
            <a:ext cx="6816590"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22737 w 26120"/>
              <a:gd name="connsiteY3" fmla="*/ 4526 h 24876"/>
              <a:gd name="connsiteX4" fmla="*/ 7811 w 26120"/>
              <a:gd name="connsiteY4" fmla="*/ 24862 h 24876"/>
              <a:gd name="connsiteX5" fmla="*/ 0 w 26120"/>
              <a:gd name="connsiteY5" fmla="*/ 24876 h 24876"/>
              <a:gd name="connsiteX0" fmla="*/ 0 w 26120"/>
              <a:gd name="connsiteY0" fmla="*/ 24876 h 24876"/>
              <a:gd name="connsiteX1" fmla="*/ 18323 w 26120"/>
              <a:gd name="connsiteY1" fmla="*/ 1 h 24876"/>
              <a:gd name="connsiteX2" fmla="*/ 22783 w 26120"/>
              <a:gd name="connsiteY2" fmla="*/ 0 h 24876"/>
              <a:gd name="connsiteX3" fmla="*/ 26120 w 26120"/>
              <a:gd name="connsiteY3" fmla="*/ 0 h 24876"/>
              <a:gd name="connsiteX4" fmla="*/ 22737 w 26120"/>
              <a:gd name="connsiteY4" fmla="*/ 4526 h 24876"/>
              <a:gd name="connsiteX5" fmla="*/ 7811 w 26120"/>
              <a:gd name="connsiteY5" fmla="*/ 24862 h 24876"/>
              <a:gd name="connsiteX6" fmla="*/ 0 w 26120"/>
              <a:gd name="connsiteY6" fmla="*/ 24876 h 24876"/>
              <a:gd name="connsiteX0" fmla="*/ 0 w 22783"/>
              <a:gd name="connsiteY0" fmla="*/ 24876 h 24876"/>
              <a:gd name="connsiteX1" fmla="*/ 18323 w 22783"/>
              <a:gd name="connsiteY1" fmla="*/ 1 h 24876"/>
              <a:gd name="connsiteX2" fmla="*/ 22783 w 22783"/>
              <a:gd name="connsiteY2" fmla="*/ 0 h 24876"/>
              <a:gd name="connsiteX3" fmla="*/ 22737 w 22783"/>
              <a:gd name="connsiteY3" fmla="*/ 4526 h 24876"/>
              <a:gd name="connsiteX4" fmla="*/ 7811 w 22783"/>
              <a:gd name="connsiteY4" fmla="*/ 24862 h 24876"/>
              <a:gd name="connsiteX5" fmla="*/ 0 w 22783"/>
              <a:gd name="connsiteY5" fmla="*/ 24876 h 2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83" h="24876">
                <a:moveTo>
                  <a:pt x="0" y="24876"/>
                </a:moveTo>
                <a:lnTo>
                  <a:pt x="18323" y="1"/>
                </a:lnTo>
                <a:lnTo>
                  <a:pt x="22783" y="0"/>
                </a:lnTo>
                <a:cubicBezTo>
                  <a:pt x="22768" y="1509"/>
                  <a:pt x="22752" y="3017"/>
                  <a:pt x="22737" y="4526"/>
                </a:cubicBezTo>
                <a:lnTo>
                  <a:pt x="7811" y="24862"/>
                </a:lnTo>
                <a:lnTo>
                  <a:pt x="0" y="24876"/>
                </a:lnTo>
                <a:close/>
              </a:path>
            </a:pathLst>
          </a:custGeom>
          <a:solidFill>
            <a:schemeClr val="accent4">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5">
            <a:extLst>
              <a:ext uri="{FF2B5EF4-FFF2-40B4-BE49-F238E27FC236}">
                <a16:creationId xmlns:a16="http://schemas.microsoft.com/office/drawing/2014/main" id="{065805D2-0831-4D50-BC40-783222C4B775}"/>
              </a:ext>
            </a:extLst>
          </p:cNvPr>
          <p:cNvSpPr>
            <a:spLocks/>
          </p:cNvSpPr>
          <p:nvPr/>
        </p:nvSpPr>
        <p:spPr bwMode="auto">
          <a:xfrm>
            <a:off x="1663178" y="1265284"/>
            <a:ext cx="6328915" cy="8035512"/>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55D763F-3041-4FF3-8E74-1BA2E26FBECC}"/>
              </a:ext>
            </a:extLst>
          </p:cNvPr>
          <p:cNvSpPr txBox="1"/>
          <p:nvPr/>
        </p:nvSpPr>
        <p:spPr>
          <a:xfrm>
            <a:off x="1925435" y="5257898"/>
            <a:ext cx="6467205" cy="923330"/>
          </a:xfrm>
          <a:prstGeom prst="rect">
            <a:avLst/>
          </a:prstGeom>
          <a:noFill/>
        </p:spPr>
        <p:txBody>
          <a:bodyPr wrap="square" rtlCol="0">
            <a:spAutoFit/>
          </a:bodyPr>
          <a:lstStyle/>
          <a:p>
            <a:r>
              <a:rPr lang="en-US" sz="5400" b="1" dirty="0">
                <a:latin typeface="Segoe Script" panose="030B0504020000000003" pitchFamily="66" charset="0"/>
              </a:rPr>
              <a:t>THANK YOU</a:t>
            </a:r>
          </a:p>
        </p:txBody>
      </p:sp>
      <p:sp>
        <p:nvSpPr>
          <p:cNvPr id="9" name="Heart 8">
            <a:extLst>
              <a:ext uri="{FF2B5EF4-FFF2-40B4-BE49-F238E27FC236}">
                <a16:creationId xmlns:a16="http://schemas.microsoft.com/office/drawing/2014/main" id="{BAC17F10-1D4B-47A9-9C2A-6EEF50782266}"/>
              </a:ext>
            </a:extLst>
          </p:cNvPr>
          <p:cNvSpPr/>
          <p:nvPr/>
        </p:nvSpPr>
        <p:spPr>
          <a:xfrm>
            <a:off x="3653123" y="3903774"/>
            <a:ext cx="1104900" cy="1104900"/>
          </a:xfrm>
          <a:prstGeom prst="hear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BCC08BF8-CF62-4A7A-9F06-F1229AD5D31D}"/>
              </a:ext>
            </a:extLst>
          </p:cNvPr>
          <p:cNvSpPr/>
          <p:nvPr/>
        </p:nvSpPr>
        <p:spPr>
          <a:xfrm>
            <a:off x="4479282" y="3903774"/>
            <a:ext cx="1104900" cy="1104900"/>
          </a:xfrm>
          <a:prstGeom prst="hear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CA7225AD-9D00-4076-97D2-1EEF8F05CADA}"/>
              </a:ext>
            </a:extLst>
          </p:cNvPr>
          <p:cNvSpPr/>
          <p:nvPr/>
        </p:nvSpPr>
        <p:spPr>
          <a:xfrm>
            <a:off x="5305440" y="3903774"/>
            <a:ext cx="1104900" cy="1104900"/>
          </a:xfrm>
          <a:prstGeom prst="hear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6DD60EE-D07F-4F57-B9BA-26DEC449A053}"/>
              </a:ext>
            </a:extLst>
          </p:cNvPr>
          <p:cNvGrpSpPr/>
          <p:nvPr/>
        </p:nvGrpSpPr>
        <p:grpSpPr>
          <a:xfrm>
            <a:off x="12708385" y="3976436"/>
            <a:ext cx="1586354" cy="1586354"/>
            <a:chOff x="12804637" y="3782187"/>
            <a:chExt cx="1411633" cy="1411633"/>
          </a:xfrm>
        </p:grpSpPr>
        <p:sp>
          <p:nvSpPr>
            <p:cNvPr id="18" name="Oval 17">
              <a:extLst>
                <a:ext uri="{FF2B5EF4-FFF2-40B4-BE49-F238E27FC236}">
                  <a16:creationId xmlns:a16="http://schemas.microsoft.com/office/drawing/2014/main" id="{DDAD6614-845A-4C45-A61A-3F5A9D43AA65}"/>
                </a:ext>
              </a:extLst>
            </p:cNvPr>
            <p:cNvSpPr/>
            <p:nvPr/>
          </p:nvSpPr>
          <p:spPr>
            <a:xfrm>
              <a:off x="12804637" y="3782187"/>
              <a:ext cx="1411633" cy="1411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B2D1D287-E2D0-4A44-A2C6-A6BD3CBB18C6}"/>
                </a:ext>
              </a:extLst>
            </p:cNvPr>
            <p:cNvSpPr>
              <a:spLocks/>
            </p:cNvSpPr>
            <p:nvPr/>
          </p:nvSpPr>
          <p:spPr bwMode="auto">
            <a:xfrm>
              <a:off x="13079143" y="4043429"/>
              <a:ext cx="822461" cy="1044238"/>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717827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900"/>
                                  </p:stCondLst>
                                  <p:childTnLst>
                                    <p:set>
                                      <p:cBhvr>
                                        <p:cTn id="6" dur="1" fill="hold">
                                          <p:stCondLst>
                                            <p:cond delay="0"/>
                                          </p:stCondLst>
                                        </p:cTn>
                                        <p:tgtEl>
                                          <p:spTgt spid="15"/>
                                        </p:tgtEl>
                                        <p:attrNameLst>
                                          <p:attrName>style.visibility</p:attrName>
                                        </p:attrNameLst>
                                      </p:cBhvr>
                                      <p:to>
                                        <p:strVal val="visible"/>
                                      </p:to>
                                    </p:set>
                                    <p:anim calcmode="lin" valueType="num">
                                      <p:cBhvr>
                                        <p:cTn id="7" dur="800" fill="hold"/>
                                        <p:tgtEl>
                                          <p:spTgt spid="15"/>
                                        </p:tgtEl>
                                        <p:attrNameLst>
                                          <p:attrName>ppt_w</p:attrName>
                                        </p:attrNameLst>
                                      </p:cBhvr>
                                      <p:tavLst>
                                        <p:tav tm="0">
                                          <p:val>
                                            <p:strVal val="#ppt_w+.3"/>
                                          </p:val>
                                        </p:tav>
                                        <p:tav tm="100000">
                                          <p:val>
                                            <p:strVal val="#ppt_w"/>
                                          </p:val>
                                        </p:tav>
                                      </p:tavLst>
                                    </p:anim>
                                    <p:anim calcmode="lin" valueType="num">
                                      <p:cBhvr>
                                        <p:cTn id="8" dur="800" fill="hold"/>
                                        <p:tgtEl>
                                          <p:spTgt spid="15"/>
                                        </p:tgtEl>
                                        <p:attrNameLst>
                                          <p:attrName>ppt_h</p:attrName>
                                        </p:attrNameLst>
                                      </p:cBhvr>
                                      <p:tavLst>
                                        <p:tav tm="0">
                                          <p:val>
                                            <p:strVal val="#ppt_h"/>
                                          </p:val>
                                        </p:tav>
                                        <p:tav tm="100000">
                                          <p:val>
                                            <p:strVal val="#ppt_h"/>
                                          </p:val>
                                        </p:tav>
                                      </p:tavLst>
                                    </p:anim>
                                    <p:animEffect transition="in" filter="fade">
                                      <p:cBhvr>
                                        <p:cTn id="9" dur="800"/>
                                        <p:tgtEl>
                                          <p:spTgt spid="15"/>
                                        </p:tgtEl>
                                      </p:cBhvr>
                                    </p:animEffect>
                                  </p:childTnLst>
                                </p:cTn>
                              </p:par>
                              <p:par>
                                <p:cTn id="10" presetID="50" presetClass="entr" presetSubtype="0" decel="100000" fill="hold" grpId="0" nodeType="withEffect">
                                  <p:stCondLst>
                                    <p:cond delay="1200"/>
                                  </p:stCondLst>
                                  <p:childTnLst>
                                    <p:set>
                                      <p:cBhvr>
                                        <p:cTn id="11" dur="1" fill="hold">
                                          <p:stCondLst>
                                            <p:cond delay="0"/>
                                          </p:stCondLst>
                                        </p:cTn>
                                        <p:tgtEl>
                                          <p:spTgt spid="24"/>
                                        </p:tgtEl>
                                        <p:attrNameLst>
                                          <p:attrName>style.visibility</p:attrName>
                                        </p:attrNameLst>
                                      </p:cBhvr>
                                      <p:to>
                                        <p:strVal val="visible"/>
                                      </p:to>
                                    </p:set>
                                    <p:anim calcmode="lin" valueType="num">
                                      <p:cBhvr>
                                        <p:cTn id="12" dur="800" fill="hold"/>
                                        <p:tgtEl>
                                          <p:spTgt spid="24"/>
                                        </p:tgtEl>
                                        <p:attrNameLst>
                                          <p:attrName>ppt_w</p:attrName>
                                        </p:attrNameLst>
                                      </p:cBhvr>
                                      <p:tavLst>
                                        <p:tav tm="0">
                                          <p:val>
                                            <p:strVal val="#ppt_w+.3"/>
                                          </p:val>
                                        </p:tav>
                                        <p:tav tm="100000">
                                          <p:val>
                                            <p:strVal val="#ppt_w"/>
                                          </p:val>
                                        </p:tav>
                                      </p:tavLst>
                                    </p:anim>
                                    <p:anim calcmode="lin" valueType="num">
                                      <p:cBhvr>
                                        <p:cTn id="13" dur="800" fill="hold"/>
                                        <p:tgtEl>
                                          <p:spTgt spid="24"/>
                                        </p:tgtEl>
                                        <p:attrNameLst>
                                          <p:attrName>ppt_h</p:attrName>
                                        </p:attrNameLst>
                                      </p:cBhvr>
                                      <p:tavLst>
                                        <p:tav tm="0">
                                          <p:val>
                                            <p:strVal val="#ppt_h"/>
                                          </p:val>
                                        </p:tav>
                                        <p:tav tm="100000">
                                          <p:val>
                                            <p:strVal val="#ppt_h"/>
                                          </p:val>
                                        </p:tav>
                                      </p:tavLst>
                                    </p:anim>
                                    <p:animEffect transition="in" filter="fade">
                                      <p:cBhvr>
                                        <p:cTn id="14" dur="800"/>
                                        <p:tgtEl>
                                          <p:spTgt spid="24"/>
                                        </p:tgtEl>
                                      </p:cBhvr>
                                    </p:animEffect>
                                  </p:childTnLst>
                                </p:cTn>
                              </p:par>
                              <p:par>
                                <p:cTn id="15" presetID="50" presetClass="entr" presetSubtype="0" decel="100000" fill="hold" grpId="0" nodeType="withEffect">
                                  <p:stCondLst>
                                    <p:cond delay="15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800" fill="hold"/>
                                        <p:tgtEl>
                                          <p:spTgt spid="29"/>
                                        </p:tgtEl>
                                        <p:attrNameLst>
                                          <p:attrName>ppt_w</p:attrName>
                                        </p:attrNameLst>
                                      </p:cBhvr>
                                      <p:tavLst>
                                        <p:tav tm="0">
                                          <p:val>
                                            <p:strVal val="#ppt_w+.3"/>
                                          </p:val>
                                        </p:tav>
                                        <p:tav tm="100000">
                                          <p:val>
                                            <p:strVal val="#ppt_w"/>
                                          </p:val>
                                        </p:tav>
                                      </p:tavLst>
                                    </p:anim>
                                    <p:anim calcmode="lin" valueType="num">
                                      <p:cBhvr>
                                        <p:cTn id="18" dur="800" fill="hold"/>
                                        <p:tgtEl>
                                          <p:spTgt spid="29"/>
                                        </p:tgtEl>
                                        <p:attrNameLst>
                                          <p:attrName>ppt_h</p:attrName>
                                        </p:attrNameLst>
                                      </p:cBhvr>
                                      <p:tavLst>
                                        <p:tav tm="0">
                                          <p:val>
                                            <p:strVal val="#ppt_h"/>
                                          </p:val>
                                        </p:tav>
                                        <p:tav tm="100000">
                                          <p:val>
                                            <p:strVal val="#ppt_h"/>
                                          </p:val>
                                        </p:tav>
                                      </p:tavLst>
                                    </p:anim>
                                    <p:animEffect transition="in" filter="fade">
                                      <p:cBhvr>
                                        <p:cTn id="19" dur="800"/>
                                        <p:tgtEl>
                                          <p:spTgt spid="29"/>
                                        </p:tgtEl>
                                      </p:cBhvr>
                                    </p:animEffect>
                                  </p:childTnLst>
                                </p:cTn>
                              </p:par>
                              <p:par>
                                <p:cTn id="20" presetID="53" presetClass="entr" presetSubtype="16" fill="hold" nodeType="withEffect">
                                  <p:stCondLst>
                                    <p:cond delay="230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black_history_month">
      <a:dk1>
        <a:srgbClr val="000000"/>
      </a:dk1>
      <a:lt1>
        <a:srgbClr val="FFFFFF"/>
      </a:lt1>
      <a:dk2>
        <a:srgbClr val="3B3921"/>
      </a:dk2>
      <a:lt2>
        <a:srgbClr val="E8E5E2"/>
      </a:lt2>
      <a:accent1>
        <a:srgbClr val="5AC4E7"/>
      </a:accent1>
      <a:accent2>
        <a:srgbClr val="C00000"/>
      </a:accent2>
      <a:accent3>
        <a:srgbClr val="FAB301"/>
      </a:accent3>
      <a:accent4>
        <a:srgbClr val="027E21"/>
      </a:accent4>
      <a:accent5>
        <a:srgbClr val="83AD7B"/>
      </a:accent5>
      <a:accent6>
        <a:srgbClr val="8FAB6B"/>
      </a:accent6>
      <a:hlink>
        <a:srgbClr val="9B7E5E"/>
      </a:hlink>
      <a:folHlink>
        <a:srgbClr val="82828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48884</TotalTime>
  <Words>775</Words>
  <Application>Microsoft Office PowerPoint</Application>
  <PresentationFormat>Custom</PresentationFormat>
  <Paragraphs>35</Paragraphs>
  <Slides>7</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7</vt:i4>
      </vt:variant>
      <vt:variant>
        <vt:lpstr>Custom Shows</vt:lpstr>
      </vt:variant>
      <vt:variant>
        <vt:i4>1</vt:i4>
      </vt:variant>
    </vt:vector>
  </HeadingPairs>
  <TitlesOfParts>
    <vt:vector size="19" baseType="lpstr">
      <vt:lpstr>Breathe Press</vt:lpstr>
      <vt:lpstr>Segoe Script</vt:lpstr>
      <vt:lpstr>Garamond</vt:lpstr>
      <vt:lpstr>Algerian</vt:lpstr>
      <vt:lpstr>Times New Roman</vt:lpstr>
      <vt:lpstr>Franklin Gothic Book</vt:lpstr>
      <vt:lpstr>Calibri</vt:lpstr>
      <vt:lpstr>Arial Rounded MT Bold</vt:lpstr>
      <vt:lpstr>Century Schoolbook</vt:lpstr>
      <vt:lpstr>Tw Cen MT Condensed</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Your Template</dc:title>
  <dc:creator>PresenterMedia ©2020</dc:creator>
  <cp:lastModifiedBy>Shailee Upadhayay</cp:lastModifiedBy>
  <cp:revision>363</cp:revision>
  <cp:lastPrinted>2020-06-10T16:09:12Z</cp:lastPrinted>
  <dcterms:created xsi:type="dcterms:W3CDTF">2020-05-18T19:01:21Z</dcterms:created>
  <dcterms:modified xsi:type="dcterms:W3CDTF">2023-02-06T09:37:26Z</dcterms:modified>
</cp:coreProperties>
</file>